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80" r:id="rId2"/>
    <p:sldId id="281" r:id="rId3"/>
    <p:sldId id="292" r:id="rId4"/>
    <p:sldId id="258" r:id="rId5"/>
    <p:sldId id="259" r:id="rId6"/>
    <p:sldId id="293" r:id="rId7"/>
    <p:sldId id="260" r:id="rId8"/>
    <p:sldId id="261" r:id="rId9"/>
    <p:sldId id="262" r:id="rId10"/>
    <p:sldId id="263" r:id="rId11"/>
    <p:sldId id="267" r:id="rId12"/>
    <p:sldId id="284" r:id="rId13"/>
    <p:sldId id="297" r:id="rId14"/>
    <p:sldId id="294" r:id="rId15"/>
    <p:sldId id="272" r:id="rId16"/>
    <p:sldId id="300" r:id="rId17"/>
    <p:sldId id="268" r:id="rId18"/>
    <p:sldId id="296" r:id="rId19"/>
    <p:sldId id="299" r:id="rId20"/>
    <p:sldId id="298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92A01-05C1-40D1-A543-DA879FF512C3}" v="461" dt="2023-12-19T19:37:25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06037723713691"/>
          <c:y val="0.15407854984894259"/>
          <c:w val="0.46635438829444747"/>
          <c:h val="0.7968884554083307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CB-4A57-B6BC-580ED90A42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19-468F-8675-EB657425DF4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19-468F-8675-EB657425DF4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19-468F-8675-EB657425DF4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19-468F-8675-EB657425DF4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19-468F-8675-EB657425DF49}"/>
              </c:ext>
            </c:extLst>
          </c:dPt>
          <c:cat>
            <c:strRef>
              <c:f>Sheet1!$A$2:$A$7</c:f>
              <c:strCache>
                <c:ptCount val="6"/>
                <c:pt idx="0">
                  <c:v>Allision/ Collision</c:v>
                </c:pt>
                <c:pt idx="1">
                  <c:v>Grounding</c:v>
                </c:pt>
                <c:pt idx="2">
                  <c:v>Hull Failure</c:v>
                </c:pt>
                <c:pt idx="3">
                  <c:v>Equipment Failure</c:v>
                </c:pt>
                <c:pt idx="4">
                  <c:v>Fire/Explosion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32</c:v>
                </c:pt>
                <c:pt idx="2">
                  <c:v>13</c:v>
                </c:pt>
                <c:pt idx="3">
                  <c:v>4</c:v>
                </c:pt>
                <c:pt idx="4">
                  <c:v>11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CB-4A57-B6BC-580ED90A42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9693240945345283"/>
          <c:y val="0.28771059631931739"/>
          <c:w val="0.23941276484901713"/>
          <c:h val="0.517861322981858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380DA0-4749-4825-9E32-ECBA8605533D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217CEA-44A5-4A7F-83C9-6C9BE569CB0A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TECHNOLOGIES</a:t>
          </a:r>
          <a:endParaRPr lang="en-I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0B86ED-90E9-46EB-ACDA-F9D5330DBC95}" type="parTrans" cxnId="{FA3A6C0B-97A8-417E-A9D4-A3E4A28BA434}">
      <dgm:prSet/>
      <dgm:spPr/>
      <dgm:t>
        <a:bodyPr/>
        <a:lstStyle/>
        <a:p>
          <a:endParaRPr lang="en-IN"/>
        </a:p>
      </dgm:t>
    </dgm:pt>
    <dgm:pt modelId="{55E84812-A2FD-4973-8AC8-ECEB4D2F89B3}" type="sibTrans" cxnId="{FA3A6C0B-97A8-417E-A9D4-A3E4A28BA434}">
      <dgm:prSet/>
      <dgm:spPr/>
      <dgm:t>
        <a:bodyPr/>
        <a:lstStyle/>
        <a:p>
          <a:endParaRPr lang="en-IN"/>
        </a:p>
      </dgm:t>
    </dgm:pt>
    <dgm:pt modelId="{D312D80F-6E35-45EF-8B1E-EF46CEAB5A2F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DISTILLATION</a:t>
          </a:r>
        </a:p>
      </dgm:t>
    </dgm:pt>
    <dgm:pt modelId="{779BBFBC-151C-43CE-8895-ACAA5011262C}" type="parTrans" cxnId="{621E8AAE-9D04-4AC8-8621-37C79894E770}">
      <dgm:prSet/>
      <dgm:spPr/>
      <dgm:t>
        <a:bodyPr/>
        <a:lstStyle/>
        <a:p>
          <a:endParaRPr lang="en-IN"/>
        </a:p>
      </dgm:t>
    </dgm:pt>
    <dgm:pt modelId="{AB83AE8F-DA1C-4DAA-80F0-70538AB3A049}" type="sibTrans" cxnId="{621E8AAE-9D04-4AC8-8621-37C79894E770}">
      <dgm:prSet/>
      <dgm:spPr/>
      <dgm:t>
        <a:bodyPr/>
        <a:lstStyle/>
        <a:p>
          <a:endParaRPr lang="en-IN"/>
        </a:p>
      </dgm:t>
    </dgm:pt>
    <dgm:pt modelId="{47912F0C-3608-43A7-86F5-976A61EEBFAD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FLOTATION TECHNOLOGY</a:t>
          </a:r>
        </a:p>
      </dgm:t>
    </dgm:pt>
    <dgm:pt modelId="{675A9AFC-0FAD-4A17-9276-87659B775C6C}" type="parTrans" cxnId="{7ADC310D-2933-489D-83CC-3D921FCA01E7}">
      <dgm:prSet/>
      <dgm:spPr/>
      <dgm:t>
        <a:bodyPr/>
        <a:lstStyle/>
        <a:p>
          <a:endParaRPr lang="en-IN"/>
        </a:p>
      </dgm:t>
    </dgm:pt>
    <dgm:pt modelId="{E0048D2A-2B9D-4946-9937-FA95ABC4959A}" type="sibTrans" cxnId="{7ADC310D-2933-489D-83CC-3D921FCA01E7}">
      <dgm:prSet/>
      <dgm:spPr/>
      <dgm:t>
        <a:bodyPr/>
        <a:lstStyle/>
        <a:p>
          <a:endParaRPr lang="en-IN"/>
        </a:p>
      </dgm:t>
    </dgm:pt>
    <dgm:pt modelId="{B9AEF3E7-59AC-46EC-9D3C-D6CB4C1072FA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SETTLING  TANKS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B69F01-C5CD-4730-9434-333F4A0FE9EE}" type="parTrans" cxnId="{A870D1FE-01F3-46A2-8235-BC869A42A9F5}">
      <dgm:prSet/>
      <dgm:spPr/>
      <dgm:t>
        <a:bodyPr/>
        <a:lstStyle/>
        <a:p>
          <a:endParaRPr lang="en-IN"/>
        </a:p>
      </dgm:t>
    </dgm:pt>
    <dgm:pt modelId="{DE07B16C-A3BE-4384-9717-2070EEC370F6}" type="sibTrans" cxnId="{A870D1FE-01F3-46A2-8235-BC869A42A9F5}">
      <dgm:prSet/>
      <dgm:spPr/>
      <dgm:t>
        <a:bodyPr/>
        <a:lstStyle/>
        <a:p>
          <a:endParaRPr lang="en-IN"/>
        </a:p>
      </dgm:t>
    </dgm:pt>
    <dgm:pt modelId="{18510249-E9A1-4EC1-AF32-6AAE624904CA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INDUSTRIAL FILTRATION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BC0956-71BC-474C-BB32-E33ED732DB5B}" type="parTrans" cxnId="{7806511E-0D16-405F-A630-A74A8400EDED}">
      <dgm:prSet/>
      <dgm:spPr/>
      <dgm:t>
        <a:bodyPr/>
        <a:lstStyle/>
        <a:p>
          <a:endParaRPr lang="en-IN"/>
        </a:p>
      </dgm:t>
    </dgm:pt>
    <dgm:pt modelId="{C68AD04F-EA47-4FEA-88E1-C8B0322059F1}" type="sibTrans" cxnId="{7806511E-0D16-405F-A630-A74A8400EDED}">
      <dgm:prSet/>
      <dgm:spPr/>
      <dgm:t>
        <a:bodyPr/>
        <a:lstStyle/>
        <a:p>
          <a:endParaRPr lang="en-IN"/>
        </a:p>
      </dgm:t>
    </dgm:pt>
    <dgm:pt modelId="{0535E1F1-6B88-46ED-8D02-2F6172628122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SKIMMERS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7ECE0A-1F66-4392-B2F1-1869C4FF0F0C}" type="parTrans" cxnId="{4C17F438-56D6-40DD-8EE3-93FD3B9CB514}">
      <dgm:prSet/>
      <dgm:spPr/>
      <dgm:t>
        <a:bodyPr/>
        <a:lstStyle/>
        <a:p>
          <a:endParaRPr lang="en-IN"/>
        </a:p>
      </dgm:t>
    </dgm:pt>
    <dgm:pt modelId="{2D8FFD97-DBB0-4EC8-BFA7-83D60D1EFC50}" type="sibTrans" cxnId="{4C17F438-56D6-40DD-8EE3-93FD3B9CB514}">
      <dgm:prSet/>
      <dgm:spPr/>
      <dgm:t>
        <a:bodyPr/>
        <a:lstStyle/>
        <a:p>
          <a:endParaRPr lang="en-IN"/>
        </a:p>
      </dgm:t>
    </dgm:pt>
    <dgm:pt modelId="{1C051D5E-5FD0-4221-9FE5-9580FDDAF6D4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CENTRIFUGATION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3795D3-E74F-45D6-811B-95229737D8D9}" type="parTrans" cxnId="{FA02671B-53F0-4622-8D2F-5F6686371636}">
      <dgm:prSet/>
      <dgm:spPr/>
      <dgm:t>
        <a:bodyPr/>
        <a:lstStyle/>
        <a:p>
          <a:endParaRPr lang="en-IN"/>
        </a:p>
      </dgm:t>
    </dgm:pt>
    <dgm:pt modelId="{6C0601BF-EE11-44B3-84A9-2E4243A8FD69}" type="sibTrans" cxnId="{FA02671B-53F0-4622-8D2F-5F6686371636}">
      <dgm:prSet/>
      <dgm:spPr/>
      <dgm:t>
        <a:bodyPr/>
        <a:lstStyle/>
        <a:p>
          <a:endParaRPr lang="en-IN"/>
        </a:p>
      </dgm:t>
    </dgm:pt>
    <dgm:pt modelId="{85806811-3D9A-477A-B625-C571423380B2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MEMBRANE SEPARATION </a:t>
          </a:r>
        </a:p>
      </dgm:t>
    </dgm:pt>
    <dgm:pt modelId="{4F52E4DD-8425-4764-9684-0B0EB8B5E10B}" type="parTrans" cxnId="{155983D1-E49D-428F-8B3B-57AB723F9DC3}">
      <dgm:prSet/>
      <dgm:spPr/>
      <dgm:t>
        <a:bodyPr/>
        <a:lstStyle/>
        <a:p>
          <a:endParaRPr lang="en-IN"/>
        </a:p>
      </dgm:t>
    </dgm:pt>
    <dgm:pt modelId="{FD95B166-AA47-4EFC-84B1-44FAEEB2BF6E}" type="sibTrans" cxnId="{155983D1-E49D-428F-8B3B-57AB723F9DC3}">
      <dgm:prSet/>
      <dgm:spPr/>
      <dgm:t>
        <a:bodyPr/>
        <a:lstStyle/>
        <a:p>
          <a:endParaRPr lang="en-IN"/>
        </a:p>
      </dgm:t>
    </dgm:pt>
    <dgm:pt modelId="{57F03D09-A509-4B4C-A29F-9E4490146B79}" type="pres">
      <dgm:prSet presAssocID="{CA380DA0-4749-4825-9E32-ECBA8605533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562E3A-B17D-4CBC-AC1D-E9C937CA5958}" type="pres">
      <dgm:prSet presAssocID="{32217CEA-44A5-4A7F-83C9-6C9BE569CB0A}" presName="singleCycle" presStyleCnt="0"/>
      <dgm:spPr/>
    </dgm:pt>
    <dgm:pt modelId="{A39E8B51-860F-4851-9829-E8AB9D119772}" type="pres">
      <dgm:prSet presAssocID="{32217CEA-44A5-4A7F-83C9-6C9BE569CB0A}" presName="singleCenter" presStyleLbl="node1" presStyleIdx="0" presStyleCnt="8" custScaleX="193538" custScaleY="58191" custLinFactNeighborX="-13502" custLinFactNeighborY="-36634">
        <dgm:presLayoutVars>
          <dgm:chMax val="7"/>
          <dgm:chPref val="7"/>
        </dgm:presLayoutVars>
      </dgm:prSet>
      <dgm:spPr/>
    </dgm:pt>
    <dgm:pt modelId="{081CF216-E8C6-416C-9302-6BBDF4620864}" type="pres">
      <dgm:prSet presAssocID="{779BBFBC-151C-43CE-8895-ACAA5011262C}" presName="Name56" presStyleLbl="parChTrans1D2" presStyleIdx="0" presStyleCnt="7"/>
      <dgm:spPr/>
    </dgm:pt>
    <dgm:pt modelId="{2998C980-A62A-4F5F-AEE6-43FD88A62994}" type="pres">
      <dgm:prSet presAssocID="{D312D80F-6E35-45EF-8B1E-EF46CEAB5A2F}" presName="text0" presStyleLbl="node1" presStyleIdx="1" presStyleCnt="8" custScaleX="202885" custScaleY="74700" custRadScaleRad="163764" custRadScaleInc="-473575">
        <dgm:presLayoutVars>
          <dgm:bulletEnabled val="1"/>
        </dgm:presLayoutVars>
      </dgm:prSet>
      <dgm:spPr/>
    </dgm:pt>
    <dgm:pt modelId="{6B5ECC9B-F898-46B6-8414-7B3A8512B3B3}" type="pres">
      <dgm:prSet presAssocID="{675A9AFC-0FAD-4A17-9276-87659B775C6C}" presName="Name56" presStyleLbl="parChTrans1D2" presStyleIdx="1" presStyleCnt="7"/>
      <dgm:spPr/>
    </dgm:pt>
    <dgm:pt modelId="{B8799A7A-475E-44AD-94BC-A8758D529BEE}" type="pres">
      <dgm:prSet presAssocID="{47912F0C-3608-43A7-86F5-976A61EEBFAD}" presName="text0" presStyleLbl="node1" presStyleIdx="2" presStyleCnt="8" custScaleX="204613" custScaleY="73138" custRadScaleRad="199860" custRadScaleInc="151002">
        <dgm:presLayoutVars>
          <dgm:bulletEnabled val="1"/>
        </dgm:presLayoutVars>
      </dgm:prSet>
      <dgm:spPr/>
    </dgm:pt>
    <dgm:pt modelId="{F43D3C58-60C1-4C14-8B62-91B6EFCA3B43}" type="pres">
      <dgm:prSet presAssocID="{01BC0956-71BC-474C-BB32-E33ED732DB5B}" presName="Name56" presStyleLbl="parChTrans1D2" presStyleIdx="2" presStyleCnt="7"/>
      <dgm:spPr/>
    </dgm:pt>
    <dgm:pt modelId="{E63B16BB-FA9A-4F37-97AC-483007AC9238}" type="pres">
      <dgm:prSet presAssocID="{18510249-E9A1-4EC1-AF32-6AAE624904CA}" presName="text0" presStyleLbl="node1" presStyleIdx="3" presStyleCnt="8" custScaleX="206323" custScaleY="66345" custRadScaleRad="99713" custRadScaleInc="361108">
        <dgm:presLayoutVars>
          <dgm:bulletEnabled val="1"/>
        </dgm:presLayoutVars>
      </dgm:prSet>
      <dgm:spPr/>
    </dgm:pt>
    <dgm:pt modelId="{2C0D246A-59A5-4A9A-AAFB-59CA3F47FE9F}" type="pres">
      <dgm:prSet presAssocID="{2EB69F01-C5CD-4730-9434-333F4A0FE9EE}" presName="Name56" presStyleLbl="parChTrans1D2" presStyleIdx="3" presStyleCnt="7"/>
      <dgm:spPr/>
    </dgm:pt>
    <dgm:pt modelId="{80F28F5C-FBDB-4460-A4FC-E10B8249ED40}" type="pres">
      <dgm:prSet presAssocID="{B9AEF3E7-59AC-46EC-9D3C-D6CB4C1072FA}" presName="text0" presStyleLbl="node1" presStyleIdx="4" presStyleCnt="8" custScaleX="205182" custScaleY="72753" custRadScaleRad="121182" custRadScaleInc="-75380">
        <dgm:presLayoutVars>
          <dgm:bulletEnabled val="1"/>
        </dgm:presLayoutVars>
      </dgm:prSet>
      <dgm:spPr/>
    </dgm:pt>
    <dgm:pt modelId="{F7600628-3FCB-4030-91C4-4FF90D8848D2}" type="pres">
      <dgm:prSet presAssocID="{AE7ECE0A-1F66-4392-B2F1-1869C4FF0F0C}" presName="Name56" presStyleLbl="parChTrans1D2" presStyleIdx="4" presStyleCnt="7"/>
      <dgm:spPr/>
    </dgm:pt>
    <dgm:pt modelId="{5E56BAB6-21B1-42F9-9543-91E91FE3E423}" type="pres">
      <dgm:prSet presAssocID="{0535E1F1-6B88-46ED-8D02-2F6172628122}" presName="text0" presStyleLbl="node1" presStyleIdx="5" presStyleCnt="8" custScaleX="209653" custScaleY="65676" custRadScaleRad="169262" custRadScaleInc="-386458">
        <dgm:presLayoutVars>
          <dgm:bulletEnabled val="1"/>
        </dgm:presLayoutVars>
      </dgm:prSet>
      <dgm:spPr/>
    </dgm:pt>
    <dgm:pt modelId="{9FC66DAD-B05A-413E-A807-9F73EB48B0E2}" type="pres">
      <dgm:prSet presAssocID="{F63795D3-E74F-45D6-811B-95229737D8D9}" presName="Name56" presStyleLbl="parChTrans1D2" presStyleIdx="5" presStyleCnt="7"/>
      <dgm:spPr/>
    </dgm:pt>
    <dgm:pt modelId="{A893AD97-0314-47E0-A495-1898F7F50592}" type="pres">
      <dgm:prSet presAssocID="{1C051D5E-5FD0-4221-9FE5-9580FDDAF6D4}" presName="text0" presStyleLbl="node1" presStyleIdx="6" presStyleCnt="8" custScaleX="229420" custScaleY="72000" custRadScaleRad="214521" custRadScaleInc="4163">
        <dgm:presLayoutVars>
          <dgm:bulletEnabled val="1"/>
        </dgm:presLayoutVars>
      </dgm:prSet>
      <dgm:spPr/>
    </dgm:pt>
    <dgm:pt modelId="{EB7D4D3F-7B59-476F-A38B-0023489299BC}" type="pres">
      <dgm:prSet presAssocID="{4F52E4DD-8425-4764-9684-0B0EB8B5E10B}" presName="Name56" presStyleLbl="parChTrans1D2" presStyleIdx="6" presStyleCnt="7"/>
      <dgm:spPr/>
    </dgm:pt>
    <dgm:pt modelId="{D962EEB7-7EF1-457E-A672-7C95A5B62D58}" type="pres">
      <dgm:prSet presAssocID="{85806811-3D9A-477A-B625-C571423380B2}" presName="text0" presStyleLbl="node1" presStyleIdx="7" presStyleCnt="8" custScaleX="218663" custScaleY="71116" custRadScaleRad="243053" custRadScaleInc="-153327">
        <dgm:presLayoutVars>
          <dgm:bulletEnabled val="1"/>
        </dgm:presLayoutVars>
      </dgm:prSet>
      <dgm:spPr/>
    </dgm:pt>
  </dgm:ptLst>
  <dgm:cxnLst>
    <dgm:cxn modelId="{E1A13E01-1090-46D1-99E4-8075E7963E9A}" type="presOf" srcId="{32217CEA-44A5-4A7F-83C9-6C9BE569CB0A}" destId="{A39E8B51-860F-4851-9829-E8AB9D119772}" srcOrd="0" destOrd="0" presId="urn:microsoft.com/office/officeart/2008/layout/RadialCluster"/>
    <dgm:cxn modelId="{FA3A6C0B-97A8-417E-A9D4-A3E4A28BA434}" srcId="{CA380DA0-4749-4825-9E32-ECBA8605533D}" destId="{32217CEA-44A5-4A7F-83C9-6C9BE569CB0A}" srcOrd="0" destOrd="0" parTransId="{730B86ED-90E9-46EB-ACDA-F9D5330DBC95}" sibTransId="{55E84812-A2FD-4973-8AC8-ECEB4D2F89B3}"/>
    <dgm:cxn modelId="{7ADC310D-2933-489D-83CC-3D921FCA01E7}" srcId="{32217CEA-44A5-4A7F-83C9-6C9BE569CB0A}" destId="{47912F0C-3608-43A7-86F5-976A61EEBFAD}" srcOrd="1" destOrd="0" parTransId="{675A9AFC-0FAD-4A17-9276-87659B775C6C}" sibTransId="{E0048D2A-2B9D-4946-9937-FA95ABC4959A}"/>
    <dgm:cxn modelId="{FA02671B-53F0-4622-8D2F-5F6686371636}" srcId="{32217CEA-44A5-4A7F-83C9-6C9BE569CB0A}" destId="{1C051D5E-5FD0-4221-9FE5-9580FDDAF6D4}" srcOrd="5" destOrd="0" parTransId="{F63795D3-E74F-45D6-811B-95229737D8D9}" sibTransId="{6C0601BF-EE11-44B3-84A9-2E4243A8FD69}"/>
    <dgm:cxn modelId="{7806511E-0D16-405F-A630-A74A8400EDED}" srcId="{32217CEA-44A5-4A7F-83C9-6C9BE569CB0A}" destId="{18510249-E9A1-4EC1-AF32-6AAE624904CA}" srcOrd="2" destOrd="0" parTransId="{01BC0956-71BC-474C-BB32-E33ED732DB5B}" sibTransId="{C68AD04F-EA47-4FEA-88E1-C8B0322059F1}"/>
    <dgm:cxn modelId="{BBEE6635-FD8D-42D8-B688-731E2B9519D5}" type="presOf" srcId="{2EB69F01-C5CD-4730-9434-333F4A0FE9EE}" destId="{2C0D246A-59A5-4A9A-AAFB-59CA3F47FE9F}" srcOrd="0" destOrd="0" presId="urn:microsoft.com/office/officeart/2008/layout/RadialCluster"/>
    <dgm:cxn modelId="{4C17F438-56D6-40DD-8EE3-93FD3B9CB514}" srcId="{32217CEA-44A5-4A7F-83C9-6C9BE569CB0A}" destId="{0535E1F1-6B88-46ED-8D02-2F6172628122}" srcOrd="4" destOrd="0" parTransId="{AE7ECE0A-1F66-4392-B2F1-1869C4FF0F0C}" sibTransId="{2D8FFD97-DBB0-4EC8-BFA7-83D60D1EFC50}"/>
    <dgm:cxn modelId="{4156673A-EF2C-405F-B910-68B89EF247D1}" type="presOf" srcId="{18510249-E9A1-4EC1-AF32-6AAE624904CA}" destId="{E63B16BB-FA9A-4F37-97AC-483007AC9238}" srcOrd="0" destOrd="0" presId="urn:microsoft.com/office/officeart/2008/layout/RadialCluster"/>
    <dgm:cxn modelId="{01ED0D5F-F091-4AC4-87D4-7F2FA119E4BD}" type="presOf" srcId="{779BBFBC-151C-43CE-8895-ACAA5011262C}" destId="{081CF216-E8C6-416C-9302-6BBDF4620864}" srcOrd="0" destOrd="0" presId="urn:microsoft.com/office/officeart/2008/layout/RadialCluster"/>
    <dgm:cxn modelId="{CB941C44-C16C-438A-96EB-504ABFA6D5BE}" type="presOf" srcId="{1C051D5E-5FD0-4221-9FE5-9580FDDAF6D4}" destId="{A893AD97-0314-47E0-A495-1898F7F50592}" srcOrd="0" destOrd="0" presId="urn:microsoft.com/office/officeart/2008/layout/RadialCluster"/>
    <dgm:cxn modelId="{0B2AFC6B-11D1-49E3-B716-ECE5FFBDC026}" type="presOf" srcId="{0535E1F1-6B88-46ED-8D02-2F6172628122}" destId="{5E56BAB6-21B1-42F9-9543-91E91FE3E423}" srcOrd="0" destOrd="0" presId="urn:microsoft.com/office/officeart/2008/layout/RadialCluster"/>
    <dgm:cxn modelId="{2F190C6D-3B5B-4D24-9454-1EE82193283A}" type="presOf" srcId="{47912F0C-3608-43A7-86F5-976A61EEBFAD}" destId="{B8799A7A-475E-44AD-94BC-A8758D529BEE}" srcOrd="0" destOrd="0" presId="urn:microsoft.com/office/officeart/2008/layout/RadialCluster"/>
    <dgm:cxn modelId="{48A94F52-A735-4B7D-A45D-3604654CA953}" type="presOf" srcId="{01BC0956-71BC-474C-BB32-E33ED732DB5B}" destId="{F43D3C58-60C1-4C14-8B62-91B6EFCA3B43}" srcOrd="0" destOrd="0" presId="urn:microsoft.com/office/officeart/2008/layout/RadialCluster"/>
    <dgm:cxn modelId="{2D17EB59-FA85-4265-BE6D-19DAAE16EB84}" type="presOf" srcId="{B9AEF3E7-59AC-46EC-9D3C-D6CB4C1072FA}" destId="{80F28F5C-FBDB-4460-A4FC-E10B8249ED40}" srcOrd="0" destOrd="0" presId="urn:microsoft.com/office/officeart/2008/layout/RadialCluster"/>
    <dgm:cxn modelId="{BD95C8A6-B651-47F6-91EB-2EBBAE1365B8}" type="presOf" srcId="{CA380DA0-4749-4825-9E32-ECBA8605533D}" destId="{57F03D09-A509-4B4C-A29F-9E4490146B79}" srcOrd="0" destOrd="0" presId="urn:microsoft.com/office/officeart/2008/layout/RadialCluster"/>
    <dgm:cxn modelId="{621E8AAE-9D04-4AC8-8621-37C79894E770}" srcId="{32217CEA-44A5-4A7F-83C9-6C9BE569CB0A}" destId="{D312D80F-6E35-45EF-8B1E-EF46CEAB5A2F}" srcOrd="0" destOrd="0" parTransId="{779BBFBC-151C-43CE-8895-ACAA5011262C}" sibTransId="{AB83AE8F-DA1C-4DAA-80F0-70538AB3A049}"/>
    <dgm:cxn modelId="{A51486B2-5370-4085-A718-E63B4A4E9477}" type="presOf" srcId="{D312D80F-6E35-45EF-8B1E-EF46CEAB5A2F}" destId="{2998C980-A62A-4F5F-AEE6-43FD88A62994}" srcOrd="0" destOrd="0" presId="urn:microsoft.com/office/officeart/2008/layout/RadialCluster"/>
    <dgm:cxn modelId="{BC0571C0-EF87-4C61-8C45-66F55A2E7918}" type="presOf" srcId="{F63795D3-E74F-45D6-811B-95229737D8D9}" destId="{9FC66DAD-B05A-413E-A807-9F73EB48B0E2}" srcOrd="0" destOrd="0" presId="urn:microsoft.com/office/officeart/2008/layout/RadialCluster"/>
    <dgm:cxn modelId="{750A88C0-E3A3-4E0D-AF87-0A49EE21C2BA}" type="presOf" srcId="{85806811-3D9A-477A-B625-C571423380B2}" destId="{D962EEB7-7EF1-457E-A672-7C95A5B62D58}" srcOrd="0" destOrd="0" presId="urn:microsoft.com/office/officeart/2008/layout/RadialCluster"/>
    <dgm:cxn modelId="{FB87F5C0-BBCD-4CD1-B6A9-A7A348D23DD4}" type="presOf" srcId="{AE7ECE0A-1F66-4392-B2F1-1869C4FF0F0C}" destId="{F7600628-3FCB-4030-91C4-4FF90D8848D2}" srcOrd="0" destOrd="0" presId="urn:microsoft.com/office/officeart/2008/layout/RadialCluster"/>
    <dgm:cxn modelId="{ED4D23C1-791D-4F8B-A77F-5696D0DD0BBC}" type="presOf" srcId="{675A9AFC-0FAD-4A17-9276-87659B775C6C}" destId="{6B5ECC9B-F898-46B6-8414-7B3A8512B3B3}" srcOrd="0" destOrd="0" presId="urn:microsoft.com/office/officeart/2008/layout/RadialCluster"/>
    <dgm:cxn modelId="{155983D1-E49D-428F-8B3B-57AB723F9DC3}" srcId="{32217CEA-44A5-4A7F-83C9-6C9BE569CB0A}" destId="{85806811-3D9A-477A-B625-C571423380B2}" srcOrd="6" destOrd="0" parTransId="{4F52E4DD-8425-4764-9684-0B0EB8B5E10B}" sibTransId="{FD95B166-AA47-4EFC-84B1-44FAEEB2BF6E}"/>
    <dgm:cxn modelId="{AC3CF1F1-1E1B-48A9-A493-FA181C970E00}" type="presOf" srcId="{4F52E4DD-8425-4764-9684-0B0EB8B5E10B}" destId="{EB7D4D3F-7B59-476F-A38B-0023489299BC}" srcOrd="0" destOrd="0" presId="urn:microsoft.com/office/officeart/2008/layout/RadialCluster"/>
    <dgm:cxn modelId="{A870D1FE-01F3-46A2-8235-BC869A42A9F5}" srcId="{32217CEA-44A5-4A7F-83C9-6C9BE569CB0A}" destId="{B9AEF3E7-59AC-46EC-9D3C-D6CB4C1072FA}" srcOrd="3" destOrd="0" parTransId="{2EB69F01-C5CD-4730-9434-333F4A0FE9EE}" sibTransId="{DE07B16C-A3BE-4384-9717-2070EEC370F6}"/>
    <dgm:cxn modelId="{56E15594-2CEB-4104-B73D-97880C90BB4B}" type="presParOf" srcId="{57F03D09-A509-4B4C-A29F-9E4490146B79}" destId="{24562E3A-B17D-4CBC-AC1D-E9C937CA5958}" srcOrd="0" destOrd="0" presId="urn:microsoft.com/office/officeart/2008/layout/RadialCluster"/>
    <dgm:cxn modelId="{0EC79DEB-C287-43A0-97FB-2CD8557EB577}" type="presParOf" srcId="{24562E3A-B17D-4CBC-AC1D-E9C937CA5958}" destId="{A39E8B51-860F-4851-9829-E8AB9D119772}" srcOrd="0" destOrd="0" presId="urn:microsoft.com/office/officeart/2008/layout/RadialCluster"/>
    <dgm:cxn modelId="{DF428D51-3209-41EF-8137-2C59C0099217}" type="presParOf" srcId="{24562E3A-B17D-4CBC-AC1D-E9C937CA5958}" destId="{081CF216-E8C6-416C-9302-6BBDF4620864}" srcOrd="1" destOrd="0" presId="urn:microsoft.com/office/officeart/2008/layout/RadialCluster"/>
    <dgm:cxn modelId="{A1DE3697-F58D-4308-B3F5-24EE327C90BB}" type="presParOf" srcId="{24562E3A-B17D-4CBC-AC1D-E9C937CA5958}" destId="{2998C980-A62A-4F5F-AEE6-43FD88A62994}" srcOrd="2" destOrd="0" presId="urn:microsoft.com/office/officeart/2008/layout/RadialCluster"/>
    <dgm:cxn modelId="{FB326595-96F9-4844-AE9D-4076C3AC463B}" type="presParOf" srcId="{24562E3A-B17D-4CBC-AC1D-E9C937CA5958}" destId="{6B5ECC9B-F898-46B6-8414-7B3A8512B3B3}" srcOrd="3" destOrd="0" presId="urn:microsoft.com/office/officeart/2008/layout/RadialCluster"/>
    <dgm:cxn modelId="{DD01A83F-B9A5-4527-BCCC-601C2614B4B1}" type="presParOf" srcId="{24562E3A-B17D-4CBC-AC1D-E9C937CA5958}" destId="{B8799A7A-475E-44AD-94BC-A8758D529BEE}" srcOrd="4" destOrd="0" presId="urn:microsoft.com/office/officeart/2008/layout/RadialCluster"/>
    <dgm:cxn modelId="{9CAACCED-942A-43CE-82CF-2BE62634E3D8}" type="presParOf" srcId="{24562E3A-B17D-4CBC-AC1D-E9C937CA5958}" destId="{F43D3C58-60C1-4C14-8B62-91B6EFCA3B43}" srcOrd="5" destOrd="0" presId="urn:microsoft.com/office/officeart/2008/layout/RadialCluster"/>
    <dgm:cxn modelId="{1022396D-E6FC-4EFE-8592-F4A64147F7FB}" type="presParOf" srcId="{24562E3A-B17D-4CBC-AC1D-E9C937CA5958}" destId="{E63B16BB-FA9A-4F37-97AC-483007AC9238}" srcOrd="6" destOrd="0" presId="urn:microsoft.com/office/officeart/2008/layout/RadialCluster"/>
    <dgm:cxn modelId="{F303C2BC-A1F0-495D-833F-F0D33854C629}" type="presParOf" srcId="{24562E3A-B17D-4CBC-AC1D-E9C937CA5958}" destId="{2C0D246A-59A5-4A9A-AAFB-59CA3F47FE9F}" srcOrd="7" destOrd="0" presId="urn:microsoft.com/office/officeart/2008/layout/RadialCluster"/>
    <dgm:cxn modelId="{669B8544-693E-43E2-B532-A70AC88DDB3F}" type="presParOf" srcId="{24562E3A-B17D-4CBC-AC1D-E9C937CA5958}" destId="{80F28F5C-FBDB-4460-A4FC-E10B8249ED40}" srcOrd="8" destOrd="0" presId="urn:microsoft.com/office/officeart/2008/layout/RadialCluster"/>
    <dgm:cxn modelId="{26AA54E1-521C-4111-A1B4-4E0277F948B7}" type="presParOf" srcId="{24562E3A-B17D-4CBC-AC1D-E9C937CA5958}" destId="{F7600628-3FCB-4030-91C4-4FF90D8848D2}" srcOrd="9" destOrd="0" presId="urn:microsoft.com/office/officeart/2008/layout/RadialCluster"/>
    <dgm:cxn modelId="{AB6766C8-287B-4A5D-8BEC-CC45131FE11F}" type="presParOf" srcId="{24562E3A-B17D-4CBC-AC1D-E9C937CA5958}" destId="{5E56BAB6-21B1-42F9-9543-91E91FE3E423}" srcOrd="10" destOrd="0" presId="urn:microsoft.com/office/officeart/2008/layout/RadialCluster"/>
    <dgm:cxn modelId="{72DBE2D0-BC13-4B4C-951D-18E1B8CE1463}" type="presParOf" srcId="{24562E3A-B17D-4CBC-AC1D-E9C937CA5958}" destId="{9FC66DAD-B05A-413E-A807-9F73EB48B0E2}" srcOrd="11" destOrd="0" presId="urn:microsoft.com/office/officeart/2008/layout/RadialCluster"/>
    <dgm:cxn modelId="{C812F7D5-0DB5-4F8E-8701-2F2125C75E65}" type="presParOf" srcId="{24562E3A-B17D-4CBC-AC1D-E9C937CA5958}" destId="{A893AD97-0314-47E0-A495-1898F7F50592}" srcOrd="12" destOrd="0" presId="urn:microsoft.com/office/officeart/2008/layout/RadialCluster"/>
    <dgm:cxn modelId="{8B477E3E-8823-49C6-8112-1DD09FD54591}" type="presParOf" srcId="{24562E3A-B17D-4CBC-AC1D-E9C937CA5958}" destId="{EB7D4D3F-7B59-476F-A38B-0023489299BC}" srcOrd="13" destOrd="0" presId="urn:microsoft.com/office/officeart/2008/layout/RadialCluster"/>
    <dgm:cxn modelId="{6772D6B5-E16C-46ED-B13F-E8E16F0E35A0}" type="presParOf" srcId="{24562E3A-B17D-4CBC-AC1D-E9C937CA5958}" destId="{D962EEB7-7EF1-457E-A672-7C95A5B62D58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95F672-67A4-4A0E-B259-5B6DBC11E53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D3A6009-BBCD-47B7-9291-36876F788B46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917B8F-285C-41A8-A5A0-250D4CDAB75B}" type="parTrans" cxnId="{41FA8A47-1E0D-463E-A702-421D094177F6}">
      <dgm:prSet/>
      <dgm:spPr/>
      <dgm:t>
        <a:bodyPr/>
        <a:lstStyle/>
        <a:p>
          <a:endParaRPr lang="en-IN"/>
        </a:p>
      </dgm:t>
    </dgm:pt>
    <dgm:pt modelId="{FCA3BCD9-D09B-440B-899A-B8CA9B6A52D8}" type="sibTrans" cxnId="{41FA8A47-1E0D-463E-A702-421D094177F6}">
      <dgm:prSet/>
      <dgm:spPr/>
      <dgm:t>
        <a:bodyPr/>
        <a:lstStyle/>
        <a:p>
          <a:endParaRPr lang="en-IN"/>
        </a:p>
      </dgm:t>
    </dgm:pt>
    <dgm:pt modelId="{50E5B8E1-4475-4799-A366-02B769909121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Preparation of Titania Sol and hydrophobic modification using different ratios of stearic acid 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1604C6-A4E3-420C-9D92-FE7D48978C07}" type="parTrans" cxnId="{542385EA-BB06-4641-A641-DE6513F0E3AC}">
      <dgm:prSet/>
      <dgm:spPr/>
      <dgm:t>
        <a:bodyPr/>
        <a:lstStyle/>
        <a:p>
          <a:endParaRPr lang="en-IN"/>
        </a:p>
      </dgm:t>
    </dgm:pt>
    <dgm:pt modelId="{6C5DAEC5-0240-4511-9889-C10DF7ACD061}" type="sibTrans" cxnId="{542385EA-BB06-4641-A641-DE6513F0E3AC}">
      <dgm:prSet/>
      <dgm:spPr/>
      <dgm:t>
        <a:bodyPr/>
        <a:lstStyle/>
        <a:p>
          <a:endParaRPr lang="en-IN"/>
        </a:p>
      </dgm:t>
    </dgm:pt>
    <dgm:pt modelId="{7E7E927C-9851-482F-B1D6-F60115EC03D4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58A7C0-D83B-4C31-BA50-7693354E1C22}" type="parTrans" cxnId="{D30E9996-5825-4AE4-9A8B-3A84CD192500}">
      <dgm:prSet/>
      <dgm:spPr/>
      <dgm:t>
        <a:bodyPr/>
        <a:lstStyle/>
        <a:p>
          <a:endParaRPr lang="en-IN"/>
        </a:p>
      </dgm:t>
    </dgm:pt>
    <dgm:pt modelId="{02598560-A296-4A79-92A9-B1D007593EDE}" type="sibTrans" cxnId="{D30E9996-5825-4AE4-9A8B-3A84CD192500}">
      <dgm:prSet/>
      <dgm:spPr/>
      <dgm:t>
        <a:bodyPr/>
        <a:lstStyle/>
        <a:p>
          <a:endParaRPr lang="en-IN"/>
        </a:p>
      </dgm:t>
    </dgm:pt>
    <dgm:pt modelId="{C6D50CB5-CB88-48C4-AA8E-DF8F8FA69548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Characterization of Sol solution using PSA, IR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6A5980-1E44-4588-A253-4FC14D375052}" type="parTrans" cxnId="{5147641B-8D6B-4705-9547-CD56C15994DB}">
      <dgm:prSet/>
      <dgm:spPr/>
      <dgm:t>
        <a:bodyPr/>
        <a:lstStyle/>
        <a:p>
          <a:endParaRPr lang="en-IN"/>
        </a:p>
      </dgm:t>
    </dgm:pt>
    <dgm:pt modelId="{43C11016-02F3-4C8E-875B-D721B45CB5E9}" type="sibTrans" cxnId="{5147641B-8D6B-4705-9547-CD56C15994DB}">
      <dgm:prSet/>
      <dgm:spPr/>
      <dgm:t>
        <a:bodyPr/>
        <a:lstStyle/>
        <a:p>
          <a:endParaRPr lang="en-IN"/>
        </a:p>
      </dgm:t>
    </dgm:pt>
    <dgm:pt modelId="{D8290CF4-E5FD-4A63-9948-A5A14C5CE665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C03961B7-612C-4DBE-BCA0-ADDBA936935B}" type="parTrans" cxnId="{2F6CBFAF-D2FC-40AB-9098-5BCCE4C52667}">
      <dgm:prSet/>
      <dgm:spPr/>
      <dgm:t>
        <a:bodyPr/>
        <a:lstStyle/>
        <a:p>
          <a:endParaRPr lang="en-IN"/>
        </a:p>
      </dgm:t>
    </dgm:pt>
    <dgm:pt modelId="{FD42B730-C6F6-4641-8741-93748A52AB5B}" type="sibTrans" cxnId="{2F6CBFAF-D2FC-40AB-9098-5BCCE4C52667}">
      <dgm:prSet/>
      <dgm:spPr/>
      <dgm:t>
        <a:bodyPr/>
        <a:lstStyle/>
        <a:p>
          <a:endParaRPr lang="en-IN"/>
        </a:p>
      </dgm:t>
    </dgm:pt>
    <dgm:pt modelId="{D5B21834-F72C-47E8-A9DC-BCD78DA333D7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Study of Oil-water separation efficiency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D5C46F-6FBF-4AC6-9201-0DFC0482D62C}" type="parTrans" cxnId="{E75F1906-E974-40D2-81C5-9DC8DD6E9F65}">
      <dgm:prSet/>
      <dgm:spPr/>
      <dgm:t>
        <a:bodyPr/>
        <a:lstStyle/>
        <a:p>
          <a:endParaRPr lang="en-IN"/>
        </a:p>
      </dgm:t>
    </dgm:pt>
    <dgm:pt modelId="{89C15B7C-DC2A-4280-B3AA-11DC8F454034}" type="sibTrans" cxnId="{E75F1906-E974-40D2-81C5-9DC8DD6E9F65}">
      <dgm:prSet/>
      <dgm:spPr/>
      <dgm:t>
        <a:bodyPr/>
        <a:lstStyle/>
        <a:p>
          <a:endParaRPr lang="en-IN"/>
        </a:p>
      </dgm:t>
    </dgm:pt>
    <dgm:pt modelId="{6E48743E-AFA4-46C6-88B4-D483E5154EA5}" type="pres">
      <dgm:prSet presAssocID="{D595F672-67A4-4A0E-B259-5B6DBC11E536}" presName="linearFlow" presStyleCnt="0">
        <dgm:presLayoutVars>
          <dgm:dir/>
          <dgm:animLvl val="lvl"/>
          <dgm:resizeHandles val="exact"/>
        </dgm:presLayoutVars>
      </dgm:prSet>
      <dgm:spPr/>
    </dgm:pt>
    <dgm:pt modelId="{49784C3F-4091-4FA2-9310-BC1880476325}" type="pres">
      <dgm:prSet presAssocID="{1D3A6009-BBCD-47B7-9291-36876F788B46}" presName="composite" presStyleCnt="0"/>
      <dgm:spPr/>
    </dgm:pt>
    <dgm:pt modelId="{BF6F9026-0081-4A99-A972-D311157E3AD5}" type="pres">
      <dgm:prSet presAssocID="{1D3A6009-BBCD-47B7-9291-36876F788B4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7911BC9-B058-41C4-BDD3-B923910DDA6A}" type="pres">
      <dgm:prSet presAssocID="{1D3A6009-BBCD-47B7-9291-36876F788B46}" presName="descendantText" presStyleLbl="alignAcc1" presStyleIdx="0" presStyleCnt="3">
        <dgm:presLayoutVars>
          <dgm:bulletEnabled val="1"/>
        </dgm:presLayoutVars>
      </dgm:prSet>
      <dgm:spPr/>
    </dgm:pt>
    <dgm:pt modelId="{9D864344-DF84-4EB7-8C35-A1FC52D69CE9}" type="pres">
      <dgm:prSet presAssocID="{FCA3BCD9-D09B-440B-899A-B8CA9B6A52D8}" presName="sp" presStyleCnt="0"/>
      <dgm:spPr/>
    </dgm:pt>
    <dgm:pt modelId="{7CEEABA9-3294-4863-8807-47AEDE15DAE3}" type="pres">
      <dgm:prSet presAssocID="{7E7E927C-9851-482F-B1D6-F60115EC03D4}" presName="composite" presStyleCnt="0"/>
      <dgm:spPr/>
    </dgm:pt>
    <dgm:pt modelId="{4D37F2A1-BEFC-4868-9C55-7231468AD8FB}" type="pres">
      <dgm:prSet presAssocID="{7E7E927C-9851-482F-B1D6-F60115EC03D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7923C9A-7FE7-462D-A5EF-7E3593AC3865}" type="pres">
      <dgm:prSet presAssocID="{7E7E927C-9851-482F-B1D6-F60115EC03D4}" presName="descendantText" presStyleLbl="alignAcc1" presStyleIdx="1" presStyleCnt="3" custLinFactNeighborX="115" custLinFactNeighborY="-2734">
        <dgm:presLayoutVars>
          <dgm:bulletEnabled val="1"/>
        </dgm:presLayoutVars>
      </dgm:prSet>
      <dgm:spPr/>
    </dgm:pt>
    <dgm:pt modelId="{3CCF8139-2470-4556-998D-10B2253D8330}" type="pres">
      <dgm:prSet presAssocID="{02598560-A296-4A79-92A9-B1D007593EDE}" presName="sp" presStyleCnt="0"/>
      <dgm:spPr/>
    </dgm:pt>
    <dgm:pt modelId="{FFE234F0-40CC-4006-98F2-A4B58863FB03}" type="pres">
      <dgm:prSet presAssocID="{D8290CF4-E5FD-4A63-9948-A5A14C5CE665}" presName="composite" presStyleCnt="0"/>
      <dgm:spPr/>
    </dgm:pt>
    <dgm:pt modelId="{460121C4-4DF8-4AFD-8E12-3C0BFED5E148}" type="pres">
      <dgm:prSet presAssocID="{D8290CF4-E5FD-4A63-9948-A5A14C5CE66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DB2C4DB-A85E-4B5D-A142-6BDBDE283DB8}" type="pres">
      <dgm:prSet presAssocID="{D8290CF4-E5FD-4A63-9948-A5A14C5CE665}" presName="descendantText" presStyleLbl="alignAcc1" presStyleIdx="2" presStyleCnt="3" custLinFactNeighborX="2059" custLinFactNeighborY="-5454">
        <dgm:presLayoutVars>
          <dgm:bulletEnabled val="1"/>
        </dgm:presLayoutVars>
      </dgm:prSet>
      <dgm:spPr/>
    </dgm:pt>
  </dgm:ptLst>
  <dgm:cxnLst>
    <dgm:cxn modelId="{E75F1906-E974-40D2-81C5-9DC8DD6E9F65}" srcId="{D8290CF4-E5FD-4A63-9948-A5A14C5CE665}" destId="{D5B21834-F72C-47E8-A9DC-BCD78DA333D7}" srcOrd="0" destOrd="0" parTransId="{47D5C46F-6FBF-4AC6-9201-0DFC0482D62C}" sibTransId="{89C15B7C-DC2A-4280-B3AA-11DC8F454034}"/>
    <dgm:cxn modelId="{4737F111-19D9-49C1-AD20-8206A772F863}" type="presOf" srcId="{1D3A6009-BBCD-47B7-9291-36876F788B46}" destId="{BF6F9026-0081-4A99-A972-D311157E3AD5}" srcOrd="0" destOrd="0" presId="urn:microsoft.com/office/officeart/2005/8/layout/chevron2"/>
    <dgm:cxn modelId="{C6E2CC16-210E-4F7F-9D15-C3FD49FDA95A}" type="presOf" srcId="{D595F672-67A4-4A0E-B259-5B6DBC11E536}" destId="{6E48743E-AFA4-46C6-88B4-D483E5154EA5}" srcOrd="0" destOrd="0" presId="urn:microsoft.com/office/officeart/2005/8/layout/chevron2"/>
    <dgm:cxn modelId="{5147641B-8D6B-4705-9547-CD56C15994DB}" srcId="{7E7E927C-9851-482F-B1D6-F60115EC03D4}" destId="{C6D50CB5-CB88-48C4-AA8E-DF8F8FA69548}" srcOrd="0" destOrd="0" parTransId="{2E6A5980-1E44-4588-A253-4FC14D375052}" sibTransId="{43C11016-02F3-4C8E-875B-D721B45CB5E9}"/>
    <dgm:cxn modelId="{C4B4161E-B3A5-4E16-8412-F5C2829D3AFE}" type="presOf" srcId="{50E5B8E1-4475-4799-A366-02B769909121}" destId="{07911BC9-B058-41C4-BDD3-B923910DDA6A}" srcOrd="0" destOrd="0" presId="urn:microsoft.com/office/officeart/2005/8/layout/chevron2"/>
    <dgm:cxn modelId="{F0AEF721-4A71-4AA2-A66C-5AA7E4B7AD72}" type="presOf" srcId="{7E7E927C-9851-482F-B1D6-F60115EC03D4}" destId="{4D37F2A1-BEFC-4868-9C55-7231468AD8FB}" srcOrd="0" destOrd="0" presId="urn:microsoft.com/office/officeart/2005/8/layout/chevron2"/>
    <dgm:cxn modelId="{41FA8A47-1E0D-463E-A702-421D094177F6}" srcId="{D595F672-67A4-4A0E-B259-5B6DBC11E536}" destId="{1D3A6009-BBCD-47B7-9291-36876F788B46}" srcOrd="0" destOrd="0" parTransId="{61917B8F-285C-41A8-A5A0-250D4CDAB75B}" sibTransId="{FCA3BCD9-D09B-440B-899A-B8CA9B6A52D8}"/>
    <dgm:cxn modelId="{F7DCF28D-78DE-4C87-8BF9-1A94A05A69D5}" type="presOf" srcId="{C6D50CB5-CB88-48C4-AA8E-DF8F8FA69548}" destId="{77923C9A-7FE7-462D-A5EF-7E3593AC3865}" srcOrd="0" destOrd="0" presId="urn:microsoft.com/office/officeart/2005/8/layout/chevron2"/>
    <dgm:cxn modelId="{59758D90-A8A6-4973-A405-0BEF9CC6B854}" type="presOf" srcId="{D8290CF4-E5FD-4A63-9948-A5A14C5CE665}" destId="{460121C4-4DF8-4AFD-8E12-3C0BFED5E148}" srcOrd="0" destOrd="0" presId="urn:microsoft.com/office/officeart/2005/8/layout/chevron2"/>
    <dgm:cxn modelId="{D30E9996-5825-4AE4-9A8B-3A84CD192500}" srcId="{D595F672-67A4-4A0E-B259-5B6DBC11E536}" destId="{7E7E927C-9851-482F-B1D6-F60115EC03D4}" srcOrd="1" destOrd="0" parTransId="{2F58A7C0-D83B-4C31-BA50-7693354E1C22}" sibTransId="{02598560-A296-4A79-92A9-B1D007593EDE}"/>
    <dgm:cxn modelId="{2F6CBFAF-D2FC-40AB-9098-5BCCE4C52667}" srcId="{D595F672-67A4-4A0E-B259-5B6DBC11E536}" destId="{D8290CF4-E5FD-4A63-9948-A5A14C5CE665}" srcOrd="2" destOrd="0" parTransId="{C03961B7-612C-4DBE-BCA0-ADDBA936935B}" sibTransId="{FD42B730-C6F6-4641-8741-93748A52AB5B}"/>
    <dgm:cxn modelId="{ABA40BD0-7C9B-4875-9D9A-4291CE112454}" type="presOf" srcId="{D5B21834-F72C-47E8-A9DC-BCD78DA333D7}" destId="{CDB2C4DB-A85E-4B5D-A142-6BDBDE283DB8}" srcOrd="0" destOrd="0" presId="urn:microsoft.com/office/officeart/2005/8/layout/chevron2"/>
    <dgm:cxn modelId="{542385EA-BB06-4641-A641-DE6513F0E3AC}" srcId="{1D3A6009-BBCD-47B7-9291-36876F788B46}" destId="{50E5B8E1-4475-4799-A366-02B769909121}" srcOrd="0" destOrd="0" parTransId="{091604C6-A4E3-420C-9D92-FE7D48978C07}" sibTransId="{6C5DAEC5-0240-4511-9889-C10DF7ACD061}"/>
    <dgm:cxn modelId="{57A27E88-21A0-43B4-A2EF-9CAA0DFD9A67}" type="presParOf" srcId="{6E48743E-AFA4-46C6-88B4-D483E5154EA5}" destId="{49784C3F-4091-4FA2-9310-BC1880476325}" srcOrd="0" destOrd="0" presId="urn:microsoft.com/office/officeart/2005/8/layout/chevron2"/>
    <dgm:cxn modelId="{7807C796-1221-484C-B9CD-E78FCB40FB6E}" type="presParOf" srcId="{49784C3F-4091-4FA2-9310-BC1880476325}" destId="{BF6F9026-0081-4A99-A972-D311157E3AD5}" srcOrd="0" destOrd="0" presId="urn:microsoft.com/office/officeart/2005/8/layout/chevron2"/>
    <dgm:cxn modelId="{4A8AC6BE-658F-403B-A427-FA3477C67A76}" type="presParOf" srcId="{49784C3F-4091-4FA2-9310-BC1880476325}" destId="{07911BC9-B058-41C4-BDD3-B923910DDA6A}" srcOrd="1" destOrd="0" presId="urn:microsoft.com/office/officeart/2005/8/layout/chevron2"/>
    <dgm:cxn modelId="{7A99AF89-5248-4D23-88E2-F663BDC7A5C4}" type="presParOf" srcId="{6E48743E-AFA4-46C6-88B4-D483E5154EA5}" destId="{9D864344-DF84-4EB7-8C35-A1FC52D69CE9}" srcOrd="1" destOrd="0" presId="urn:microsoft.com/office/officeart/2005/8/layout/chevron2"/>
    <dgm:cxn modelId="{8F4C94A4-9520-4801-90AC-0714EC775812}" type="presParOf" srcId="{6E48743E-AFA4-46C6-88B4-D483E5154EA5}" destId="{7CEEABA9-3294-4863-8807-47AEDE15DAE3}" srcOrd="2" destOrd="0" presId="urn:microsoft.com/office/officeart/2005/8/layout/chevron2"/>
    <dgm:cxn modelId="{9393D72F-F7A0-407C-A544-BDDECBAECC9C}" type="presParOf" srcId="{7CEEABA9-3294-4863-8807-47AEDE15DAE3}" destId="{4D37F2A1-BEFC-4868-9C55-7231468AD8FB}" srcOrd="0" destOrd="0" presId="urn:microsoft.com/office/officeart/2005/8/layout/chevron2"/>
    <dgm:cxn modelId="{88D69A8A-776F-4650-883F-81819C2D2C24}" type="presParOf" srcId="{7CEEABA9-3294-4863-8807-47AEDE15DAE3}" destId="{77923C9A-7FE7-462D-A5EF-7E3593AC3865}" srcOrd="1" destOrd="0" presId="urn:microsoft.com/office/officeart/2005/8/layout/chevron2"/>
    <dgm:cxn modelId="{16B1A220-7717-41E7-A035-392310744547}" type="presParOf" srcId="{6E48743E-AFA4-46C6-88B4-D483E5154EA5}" destId="{3CCF8139-2470-4556-998D-10B2253D8330}" srcOrd="3" destOrd="0" presId="urn:microsoft.com/office/officeart/2005/8/layout/chevron2"/>
    <dgm:cxn modelId="{B0EEE3B5-359D-414E-82E4-EF9D4008C934}" type="presParOf" srcId="{6E48743E-AFA4-46C6-88B4-D483E5154EA5}" destId="{FFE234F0-40CC-4006-98F2-A4B58863FB03}" srcOrd="4" destOrd="0" presId="urn:microsoft.com/office/officeart/2005/8/layout/chevron2"/>
    <dgm:cxn modelId="{A335A562-5EA8-4C3D-80D5-30615A08B0F8}" type="presParOf" srcId="{FFE234F0-40CC-4006-98F2-A4B58863FB03}" destId="{460121C4-4DF8-4AFD-8E12-3C0BFED5E148}" srcOrd="0" destOrd="0" presId="urn:microsoft.com/office/officeart/2005/8/layout/chevron2"/>
    <dgm:cxn modelId="{10581151-E05A-4C02-8F7C-BC702FC3A2AB}" type="presParOf" srcId="{FFE234F0-40CC-4006-98F2-A4B58863FB03}" destId="{CDB2C4DB-A85E-4B5D-A142-6BDBDE283DB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E8B51-860F-4851-9829-E8AB9D119772}">
      <dsp:nvSpPr>
        <dsp:cNvPr id="0" name=""/>
        <dsp:cNvSpPr/>
      </dsp:nvSpPr>
      <dsp:spPr>
        <a:xfrm>
          <a:off x="4570844" y="690494"/>
          <a:ext cx="2995868" cy="9007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TECHNOLOGIES</a:t>
          </a:r>
          <a:endParaRPr lang="en-I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4816" y="734466"/>
        <a:ext cx="2907924" cy="812822"/>
      </dsp:txXfrm>
    </dsp:sp>
    <dsp:sp modelId="{081CF216-E8C6-416C-9302-6BBDF4620864}">
      <dsp:nvSpPr>
        <dsp:cNvPr id="0" name=""/>
        <dsp:cNvSpPr/>
      </dsp:nvSpPr>
      <dsp:spPr>
        <a:xfrm rot="7507584">
          <a:off x="3311540" y="2858230"/>
          <a:ext cx="3098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816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8C980-A62A-4F5F-AEE6-43FD88A62994}">
      <dsp:nvSpPr>
        <dsp:cNvPr id="0" name=""/>
        <dsp:cNvSpPr/>
      </dsp:nvSpPr>
      <dsp:spPr>
        <a:xfrm>
          <a:off x="2644709" y="4125200"/>
          <a:ext cx="2104172" cy="774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DISTILLATION</a:t>
          </a:r>
        </a:p>
      </dsp:txBody>
      <dsp:txXfrm>
        <a:off x="2682528" y="4163019"/>
        <a:ext cx="2028534" cy="699094"/>
      </dsp:txXfrm>
    </dsp:sp>
    <dsp:sp modelId="{6B5ECC9B-F898-46B6-8414-7B3A8512B3B3}">
      <dsp:nvSpPr>
        <dsp:cNvPr id="0" name=""/>
        <dsp:cNvSpPr/>
      </dsp:nvSpPr>
      <dsp:spPr>
        <a:xfrm rot="1086230">
          <a:off x="7385041" y="1976503"/>
          <a:ext cx="24795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7951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99A7A-475E-44AD-94BC-A8758D529BEE}">
      <dsp:nvSpPr>
        <dsp:cNvPr id="0" name=""/>
        <dsp:cNvSpPr/>
      </dsp:nvSpPr>
      <dsp:spPr>
        <a:xfrm>
          <a:off x="9803178" y="2329361"/>
          <a:ext cx="2122093" cy="7585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FLOTATION TECHNOLOGY</a:t>
          </a:r>
        </a:p>
      </dsp:txBody>
      <dsp:txXfrm>
        <a:off x="9840206" y="2366389"/>
        <a:ext cx="2048037" cy="684476"/>
      </dsp:txXfrm>
    </dsp:sp>
    <dsp:sp modelId="{F43D3C58-60C1-4C14-8B62-91B6EFCA3B43}">
      <dsp:nvSpPr>
        <dsp:cNvPr id="0" name=""/>
        <dsp:cNvSpPr/>
      </dsp:nvSpPr>
      <dsp:spPr>
        <a:xfrm rot="5400020">
          <a:off x="4677115" y="2982915"/>
          <a:ext cx="27833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83306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B16BB-FA9A-4F37-97AC-483007AC9238}">
      <dsp:nvSpPr>
        <dsp:cNvPr id="0" name=""/>
        <dsp:cNvSpPr/>
      </dsp:nvSpPr>
      <dsp:spPr>
        <a:xfrm>
          <a:off x="4998844" y="4374568"/>
          <a:ext cx="2139828" cy="68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INDUSTRIAL FILTRATION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32433" y="4408157"/>
        <a:ext cx="2072650" cy="620902"/>
      </dsp:txXfrm>
    </dsp:sp>
    <dsp:sp modelId="{2C0D246A-59A5-4A9A-AAFB-59CA3F47FE9F}">
      <dsp:nvSpPr>
        <dsp:cNvPr id="0" name=""/>
        <dsp:cNvSpPr/>
      </dsp:nvSpPr>
      <dsp:spPr>
        <a:xfrm rot="3276317">
          <a:off x="5735977" y="2855914"/>
          <a:ext cx="310275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02753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28F5C-FBDB-4460-A4FC-E10B8249ED40}">
      <dsp:nvSpPr>
        <dsp:cNvPr id="0" name=""/>
        <dsp:cNvSpPr/>
      </dsp:nvSpPr>
      <dsp:spPr>
        <a:xfrm>
          <a:off x="7389983" y="4120568"/>
          <a:ext cx="2127995" cy="754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SETTLING  TANKS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26817" y="4157402"/>
        <a:ext cx="2054327" cy="680872"/>
      </dsp:txXfrm>
    </dsp:sp>
    <dsp:sp modelId="{F7600628-3FCB-4030-91C4-4FF90D8848D2}">
      <dsp:nvSpPr>
        <dsp:cNvPr id="0" name=""/>
        <dsp:cNvSpPr/>
      </dsp:nvSpPr>
      <dsp:spPr>
        <a:xfrm rot="1952654">
          <a:off x="6517036" y="2473436"/>
          <a:ext cx="32797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9762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56BAB6-21B1-42F9-9543-91E91FE3E423}">
      <dsp:nvSpPr>
        <dsp:cNvPr id="0" name=""/>
        <dsp:cNvSpPr/>
      </dsp:nvSpPr>
      <dsp:spPr>
        <a:xfrm>
          <a:off x="8985797" y="3355611"/>
          <a:ext cx="2174364" cy="6811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SKIMMERS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19048" y="3388862"/>
        <a:ext cx="2107862" cy="614640"/>
      </dsp:txXfrm>
    </dsp:sp>
    <dsp:sp modelId="{9FC66DAD-B05A-413E-A807-9F73EB48B0E2}">
      <dsp:nvSpPr>
        <dsp:cNvPr id="0" name=""/>
        <dsp:cNvSpPr/>
      </dsp:nvSpPr>
      <dsp:spPr>
        <a:xfrm rot="8843222">
          <a:off x="2542614" y="2416898"/>
          <a:ext cx="30638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63804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93AD97-0314-47E0-A495-1898F7F50592}">
      <dsp:nvSpPr>
        <dsp:cNvPr id="0" name=""/>
        <dsp:cNvSpPr/>
      </dsp:nvSpPr>
      <dsp:spPr>
        <a:xfrm>
          <a:off x="1010938" y="3242534"/>
          <a:ext cx="2379373" cy="746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CENTRIFUGATION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47390" y="3278986"/>
        <a:ext cx="2306469" cy="673826"/>
      </dsp:txXfrm>
    </dsp:sp>
    <dsp:sp modelId="{EB7D4D3F-7B59-476F-A38B-0023489299BC}">
      <dsp:nvSpPr>
        <dsp:cNvPr id="0" name=""/>
        <dsp:cNvSpPr/>
      </dsp:nvSpPr>
      <dsp:spPr>
        <a:xfrm rot="9624352">
          <a:off x="2468850" y="1994410"/>
          <a:ext cx="24043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430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2EEB7-7EF1-457E-A672-7C95A5B62D58}">
      <dsp:nvSpPr>
        <dsp:cNvPr id="0" name=""/>
        <dsp:cNvSpPr/>
      </dsp:nvSpPr>
      <dsp:spPr>
        <a:xfrm>
          <a:off x="368567" y="2397559"/>
          <a:ext cx="2267810" cy="7375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MEMBRANE SEPARATION </a:t>
          </a:r>
        </a:p>
      </dsp:txBody>
      <dsp:txXfrm>
        <a:off x="404572" y="2433564"/>
        <a:ext cx="2195800" cy="665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F9026-0081-4A99-A972-D311157E3AD5}">
      <dsp:nvSpPr>
        <dsp:cNvPr id="0" name=""/>
        <dsp:cNvSpPr/>
      </dsp:nvSpPr>
      <dsp:spPr>
        <a:xfrm rot="5400000">
          <a:off x="-171949" y="173195"/>
          <a:ext cx="1146332" cy="8024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402461"/>
        <a:ext cx="802432" cy="343900"/>
      </dsp:txXfrm>
    </dsp:sp>
    <dsp:sp modelId="{07911BC9-B058-41C4-BDD3-B923910DDA6A}">
      <dsp:nvSpPr>
        <dsp:cNvPr id="0" name=""/>
        <dsp:cNvSpPr/>
      </dsp:nvSpPr>
      <dsp:spPr>
        <a:xfrm rot="5400000">
          <a:off x="4358062" y="-3554383"/>
          <a:ext cx="745116" cy="78563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Preparation of Titania Sol and hydrophobic modification using different ratios of stearic acid 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2433" y="37620"/>
        <a:ext cx="7820001" cy="672368"/>
      </dsp:txXfrm>
    </dsp:sp>
    <dsp:sp modelId="{4D37F2A1-BEFC-4868-9C55-7231468AD8FB}">
      <dsp:nvSpPr>
        <dsp:cNvPr id="0" name=""/>
        <dsp:cNvSpPr/>
      </dsp:nvSpPr>
      <dsp:spPr>
        <a:xfrm rot="5400000">
          <a:off x="-171949" y="1117340"/>
          <a:ext cx="1146332" cy="8024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1346606"/>
        <a:ext cx="802432" cy="343900"/>
      </dsp:txXfrm>
    </dsp:sp>
    <dsp:sp modelId="{77923C9A-7FE7-462D-A5EF-7E3593AC3865}">
      <dsp:nvSpPr>
        <dsp:cNvPr id="0" name=""/>
        <dsp:cNvSpPr/>
      </dsp:nvSpPr>
      <dsp:spPr>
        <a:xfrm rot="5400000">
          <a:off x="4358062" y="-2630610"/>
          <a:ext cx="745116" cy="78563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Characterization of Sol solution using PSA, IR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2433" y="961393"/>
        <a:ext cx="7820001" cy="672368"/>
      </dsp:txXfrm>
    </dsp:sp>
    <dsp:sp modelId="{460121C4-4DF8-4AFD-8E12-3C0BFED5E148}">
      <dsp:nvSpPr>
        <dsp:cNvPr id="0" name=""/>
        <dsp:cNvSpPr/>
      </dsp:nvSpPr>
      <dsp:spPr>
        <a:xfrm rot="5400000">
          <a:off x="-171949" y="2061485"/>
          <a:ext cx="1146332" cy="8024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 rot="-5400000">
        <a:off x="1" y="2290751"/>
        <a:ext cx="802432" cy="343900"/>
      </dsp:txXfrm>
    </dsp:sp>
    <dsp:sp modelId="{CDB2C4DB-A85E-4B5D-A142-6BDBDE283DB8}">
      <dsp:nvSpPr>
        <dsp:cNvPr id="0" name=""/>
        <dsp:cNvSpPr/>
      </dsp:nvSpPr>
      <dsp:spPr>
        <a:xfrm rot="5400000">
          <a:off x="4358062" y="-1706732"/>
          <a:ext cx="745116" cy="78563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Study of Oil-water separation efficiency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2433" y="1885271"/>
        <a:ext cx="7820001" cy="672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0.44724</cdr:x>
      <cdr:y>0.43517</cdr:y>
    </cdr:from>
    <cdr:to>
      <cdr:x>0.51205</cdr:x>
      <cdr:y>0.47572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0F115E76-4053-0ADA-2640-DAFEC4730909}"/>
            </a:ext>
          </a:extLst>
        </cdr:cNvPr>
        <cdr:cNvSpPr/>
      </cdr:nvSpPr>
      <cdr:spPr>
        <a:xfrm xmlns:a="http://schemas.openxmlformats.org/drawingml/2006/main">
          <a:off x="3635626" y="3056852"/>
          <a:ext cx="526838" cy="284802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6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30%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1519 500,'10'-9,"57"-64,-65 70,1 1,-1-1,0 1,0-1,0 0,0 0,2-5,-4 8,0 0,1-1,-1 1,0 0,0 0,0-1,0 1,0 0,0 0,0 0,0-1,0 1,0 0,0 0,0-1,0 1,0 0,0 0,0 0,-1-1,1 1,0 0,0 0,0 0,0-1,0 1,-1 0,1 0,0 0,0 0,0-1,0 1,-1 0,1 0,0 0,0 0,-1 0,0-1,-1 1,1 0,-1 1,1-1,-1 0,1 0,-1 0,1 1,0-1,-1 1,-1 0,-3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1714 286,'13'-8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199 979,'0'-1,"1"-10,-1 2,-1 0,-1 0,0 1,0-1,0 0,-1 1,-1 0,-7-13,3 6,-1 2,-1-1,-21-23,28 35,1 0,1 1,-1-1,0 0,0 0,1 0,-1 1,1-1,0-1,-1 1,1 0,0 0,0 0,1-1,-1 1,1 0,-1-1,1 1,0 0,-1-1,2-2,-1 3,0 1,-1 0,1 0,0-1,0 1,-1 0,1 0,-1-1,1 1,-1 0,0 0,1 0,-1 0,0-1,0 1,0 0,0 1,0-1,-1-1,-27-15,26 15,-1 1,0-1,1 0,-1 0,1-1,0 1,0-1,-5-5,4 4,-6-13,12 12,10 4,82 19,-17-3,1-3,1-4,107-1,-141-8,1-2,-1-2,-1-2,1-1,70-23,-57 10,-2-2,0-3,-2-2,-1-2,79-58,-71 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251 1188,'-7'-1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1334 219,'-1'-1,"1"0,-1 0,0 0,1 0,-1-1,1 1,-1 0,1-1,0 1,0 0,0-1,-1 1,1 0,1-2,2-24,-2 17,3-14,1 1,16-45,-6 21,-46 97,-92 176,107-187,10-25,1 0,-2-1,-12 20,11-24,0 0,-1-1,0 0,0-1,-17 11,-20 16,9 1,-43 54,-18 18,90-100,-1 0,0 0,0-1,0 0,-1 0,-16 7,19-10,-1-1,1 1,0-1,-1-1,1 1,-1-1,0 0,1-1,-1 0,-13-1,21 1,-1 0,1 0,-1-1,1 1,-1 0,1-1,0 1,-1 0,1-1,0 1,-1 0,1-1,0 1,-1 0,1-1,0 1,0-1,-1 1,1-1,0 1,0-1,0 1,0-1,0 1,0 0,0-1,0 1,0-1,0 1,0-1,0 1,0-1,0 1,0-1,1 1,-1-1,0 1,1-1,8-23,-6 19,4-9,2 0,0 0,1 1,0 1,1-1,18-15,-2 1,-25 24,-3 2,-10 6,-14 10,-17 12,-1-1,-1-3,-48 20,78-37,-1 1,0-2,0 0,-1 0,1-2,-1 1,0-2,-29 2,-1-5,44-1,6-2,7-3,83-41,156-56,-143 63,103-54,-193 83,-16 9,-12 6,-19 10,-1 1,2 1,0 2,-27 20,25-13,2 1,1 2,-31 36,49-51,5-7,-1 0,1 0,-1-1,-9 6,9-7,0 1,0 0,0 1,-8 8,-7 11,6-6,-27 25,27-32,0 0,0 0,-1-2,0 1,-35 12,47-19,-1-1,0 0,-1-1,1 1,0-1,-1 0,1-1,0 1,-1-1,-6 0,-15 3,23-2,0 0,0-1,1 1,-1-1,0 0,0 0,0 0,1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986 1,'-21'0,"13"-1,1 1,-1 0,0 0,1 1,-1 0,1 0,-1 1,1-1,-9 4,-28 9,-4 0,35-11,-26 8,-6 2,36-11,0 0,0 1,0-1,-10 6,12-5,1-1,-1 0,0 0,-10 0,8 0,-4 1,-1 0,1 1,1 0,-17 8,80-44,-45 30,0-1,0 1,0 0,0 0,7 0,-1-1,-29 8,0 1,-30 14,31-13,-67 26,50-13,17-9,13-8,0-1,-1 1,1-1,-1 1,0-1,0 0,0 0,0-1,0 1,-6 1,10-3,-1 0,1 0,0 0,0 0,0 0,-1 0,1 0,0 0,0 0,0 0,-1 0,1 0,0 0,0 0,0 0,-1 0,1 0,0 0,0 0,0 0,-1 0,1 0,0 0,0-1,0 1,-1 0,1 0,0 0,0 0,0 0,0 0,-1-1,1 1,0 0,0 0,0 0,0 0,0-1,0 1,0 0,0 0,0-1,5-9,11-7,-9 11,1 0,-1 1,16-9,-55 38,-16 7,38-24,-38 22,34-23,13-5,-1-1,0 1,0 0,0 0,1 0,-1-1,0 2,-2 1,-12 5,14-7,0 0,0-1,0 1,0 0,1 0,-1 0,0 0,-1 2,0-1,1-1,-1 1,0 0,0-1,1 0,-6 2,-9 5,8-3,1 1,0 1,0-1,-9 11,-10 9,-34 25,52-43,10-6,7-4,29-14,-33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39 449,'1'-2,"2"-2,3-5,-3 6,-1 0,0 0,0-1,0 1,2-8,7-12,-9 23,-3 6,-3 7,-2-6,2-8,4 0,0 1,0-1,0 0,0 0,-1 1,1-1,0 0,0 1,0-1,1 0,-1 1,0-1,0 0,0 1,0-1,1 0,-1 1,1-2,20-33,41-53,-38 56,-15 18,1 1,22-23,-11 15,-16 15,1 0,0 0,0 1,1 0,0 0,15-8,12-5,-22 11,-1 1,1 1,23-8,-28 10,1 0,-1 0,0 0,7-5,-10 5,1 1,-1-1,1 1,0 0,0 0,0 0,0 0,0 1,0 0,1 0,5 0,5 0,1-1,21-4,-23 3,1 0,28 0,327 8,-358-5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332 167,'-5'2,"0"-1,0 0,0 1,0 0,0 0,0 0,1 0,0 1,-8 5,-11 6,17-10,-1 1,1 0,0 0,0 0,1 0,-9 11,-11 11,-2-2,-26 34,50-55,0 0,1 1,-1 0,1-1,0 1,0 0,0 6,-6 12,1-3,-8 28,13-33,1 0,0 0,3 24,-1-1,-3-25,2-13,0 0,-1 0,1 0,0 0,0 0,0 1,0-1,-1 0,1 0,0 0,0 0,0 0,0 0,-1 0,1 0,0 0,0 0,0 0,0 0,-1 0,1 0,0 0,0 0,0 0,-1 0,1 0,0 0,0 0,0 0,0-1,0 1,-1 0,1 0,0 0,0 0,0 0,0-1,-2-1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2338 0,'-25'10,"-52"14,35-12,-154 57,-96 66,262-118,1 0,-46 36,-44 51,84-73,15-15,-9 9,7-8,18-15,1 0,1 0,-1 0,0 0,1 0,-1 0,1 1,-4 4,-1 3,-1-1,-12 14,11-15,1 1,1 0,-8 12,0 5,-34 41,-35 29,58-72,0-2,-46 30,23-17,17-14,-50 25,79-45,-8 4,-1 0,0-1,-15 4,-25 9,43-14,1 0,0 0,-1-1,0 0,1-1,-17 2,-57-4,32-1,36 3,1 0,-1 1,0 0,0 1,-19 6,-40 14,66-21,0-1,0 1,0-1,0 0,0-1,0 0,0 0,0 0,-1-1,1 0,0 0,-6-2,-7-4,1 0,-32-16,40 17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6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477 411,'-52'1,"-54"-2,103 0,0 0,0 0,0 0,0 0,0 0,1 0,-1-1,1 1,-1-1,1 0,-1 1,1-1,0 0,0 0,-3-4,-13-10,-46-27,42 27,16 12,-1-1,1 0,0 0,0 0,-9-10,-2-6,10 13,0-1,-11-17,9 8,0-1,1 0,-5-21,2 7,7 25,1-1,0 1,1-1,-1-11,-4 5,4 9,2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478 0,'-3'2,"0"-1,0 0,-1 0,1 0,0 0,-1-1,-4 1,0 1,-44 9,4 5,44-14,0-1,0 0,-1 0,1 0,0-1,-1 1,1-1,-1 0,1 0,-7-1,6 0,1 1,-1-1,1 1,0 0,-1 0,1 1,-1 0,1-1,0 1,-1 0,-4 3,-15 8,-35 11,51-21,0-1,0 0,0 0,0-1,0 0,-12-2,-8 1,13-2,14 3,0 0,-1-1,1 1,0 0,0-1,0 1,-1 0,1 0,0 0,0 0,0 0,0 0,-1 1,1-1,0 0,0 1,-2-1,-3 2,2-1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35,'4'-1,"0"0,-1 0,1 0,-1-1,1 1,-1-1,0 0,0 0,5-3,3-2,-10 6,1 0,-1 0,0 0,1 0,-1 0,1 1,-1-1,1 0,-1 1,1-1,0 1,-1 0,1-1,0 1,-1 0,1 0,0 0,-1 0,1 0,0 1,-1-1,1 0,0 1,-1-1,1 1,-1-1,1 1,-1 0,1 0,-1-1,1 1,-1 0,2 2,7 2,-7-5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0,'2'1,"0"-1,0 0,0 1,0-1,0 1,0 0,0-1,0 1,0 0,0 0,0 1,-1-1,1 0,0 0,-1 1,1-1,-1 1,1-1,0 3,2 2,0-1,0 1,-1 0,4 9,-4-8,1 0,0-1,0 1,0-1,11 10,12 19,-21-27,1 1,0-1,1 0,9 8,2 2,-12-11,1 0,-1-1,1 0,1 0,-1-1,1 1,0-2,11 5,3-2,-7-3,27 10,-37-11,0-1,0 0,1-1,-1 0,0 0,8 1,-6-2,-1 1,0 0,0 1,9 2,-13-3,0 0,0-1,0 1,0-1,0 0,5 1,13 1,-19-2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1177 0,'-8'1,"1"0,-1 0,1 1,-1 0,-8 3,-15 4,3-2,20-5,0 1,0-2,-13 3,-52 3,66-7,0 1,0 0,1 0,-11 4,-20 2,29-6,-1 1,1 0,-9 3,-12 2,-38 10,27-9,31-7,0 2,0-1,1 1,-17 7,10-3,-1-1,0-1,-20 4,25-6,0 0,1 1,0 0,-1 1,2 0,-11 6,-38 19,28-16,25-12,0-1,0 2,1-1,-1 0,1 1,-1 0,-3 3,-14 12,0-1,-48 27,-1-2,66-39,-1 0,0 0,-1 0,1-1,0 0,-1 0,1 0,-13 1,-1-2,-33 0,47-1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27,'3'-2,"1"1,0 0,0 0,0 0,0 0,-3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7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0 618,'6'-5,"0"1,1 0,-1 0,9-3,-9 4,0 0,0 0,-1-1,1 0,8-6,21-18,-15 13,5 2,3-3,82-66,-96 72,0-2,-1 0,-1 0,0-1,12-17,-21 26,0-1,-1 0,1 1,-1-1,-1 0,1 0,-1-1,2-9,2-12,-3 22,0 1,0-1,0 1,5-7,-5 8,0 1,0-1,0 0,-1 0,1 0,-1 0,0 0,0 0,0 0,-1-1,1 1,-1-4,0-7,-1 7,1 1,-1-1,2 1,-1 0,1-1,0 1,0 0,1-1,-1 1,2 0,2-6,-3 8,0 0,-1 0,1 0,-1 0,0 0,0 0,-1 0,1 0,-1-4,1-1,-1 8,0 0,1 1,-1-1,1 0,-1 1,1-1,-1 0,1 1,-1-1,1 0,0 1,0-1,-1 1,1-1,0 1,0 0,-1-1,1 1,0 0,0-1,0 1,0 0,0 0,1 0,27-5,-21 4,1 0,-1 0,1 0,-1 0,1 1,0 1,-1-1,1 1,14 4,-17-3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0 254,'138'-3,"-101"-9,-18 9,10-1,-25 5,0-1,-1 0,1 0,0-1,-1 1,1-1,0 1,-1-1,1 0,-1 0,0-1,1 1,5-4,-5 4,0-1,0 0,0 1,0 0,0 0,1 0,-1 1,1-1,-1 1,0 0,1 0,6 1,-5 0,1-1,-1 0,0 0,13-3,22-14,-35 15,0 0,1 1,-1 0,1 0,-1 0,1 1,11 0,-12 0,9-1,-1-1,26-6,-17 4,0 1,0 0,42 1,-53 1,-1-1,1 0,-1-1,0-1,0 1,20-10,75-27,-97 37,0 0,0 1,18-3,-17 4,-1-1,1 0,13-5,-4 1,26-7,-27 9,33-13,-50 17,-1 0,1 0,-1-1,0 1,1 0,-1-1,1 1,-1 0,1-1,-1 1,0 0,1-1,-1 1,0-1,0 1,1-1,-1 1,0-1,0 1,1-1,-1 1,0-1,0 1,0-1,0 1,0-1,0 1,0-1,0 1,0-1,0 1,0-1,-1 1,1-1,0 1,-1-1,1 0,0 0,-1 1,1-1,-1 0,1 1,-1-1,1 1,-1-1,1 0,-1 1,0-1,1 1,-1-1,0 1,1 0,-1-1,0 1,0 0,1-1,-1 1,0 0,0 0,-1 0,-5 0,-1 0,1 1,0 0,0 0,0 1,0 0,1 0,-11 5,-61 33,-62 29,131-66,0-1,0 1,0-2,0 1,-17 0,-18 4,36-4,0-1,0 0,0 0,0-1,-11 0,40-10,-12 7,1 0,0 0,0 1,0 0,1 1,-1 0,15 0,-10 0,1 0,28-7,-34 6,1-1,0 2,-1-1,1 1,0 1,0 0,18 2,-25-1,-1 0,0 0,0 1,0-1,0 1,0 0,0-1,0 1,-1 0,1 1,-1-1,1 0,-1 1,0-1,0 1,0 0,-1-1,1 1,-1 0,1 0,-1 0,1 4,2 6,0 1,-2 0,3 20,-3-18,0 2,-1 33,-1-47,0 0,0 0,-1 0,0 0,0-1,0 1,0 0,-1 0,1-1,-1 1,0-1,0 0,-1 1,-3 4,2-6,1 1,-1-1,0 1,0-1,-1 0,1-1,0 1,-1-1,1 1,-1-1,-4 0,-11 2,-24 0,24-2,-195 13,196-12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296 64,'-27'1,"-43"7,27-2,38-5,1-1,0 0,-1 0,1-1,0 1,-1-1,1 0,-8-3,-1 1,-7-1,-13-3,31 7,0-1,0 0,0 1,1-1,-1 0,0 0,1 0,-1 0,1 0,-1 0,1 0,-1-1,-1-1,-2-15,4 16,1 0,0 1,-1-1,1 0,-1 0,1 1,-1-1,0 1,0-1,0 0,-2-2,0 2,4 4,5 11,2 3,0 1,0-1,16 23,18 10,-34-37,0-1,1 0,1-1,15 15,61 36,-46-41,-36-18,0 0,1 0,-1-1,0 0,0 0,1 0,-1 0,0 0,1-1,-1 0,1 0,-1 0,1 0,4-1,-9 1,0 0,1 0,-1 0,0-1,1 1,-1 0,0 0,1 0,-1 0,0-1,0 1,1 0,-1 0,0-1,0 1,1 0,-1 0,0-1,0 1,0 0,1 0,-1-1,0 1,0 0,0-1,0 1,0 0,0-1,0 1,0 0,0-1,0 1,0 0,0-1,0 1,0 0,0-1,0 1,0 0,0 0,-1-1,1 1,0-1,-7-14,7 14,-16-23,-1 0,-1 1,-40-39,38 45,14 12,1 0,-1 0,1 0,-7-10,12 15,-1-1,1 1,0-1,-1 1,1-1,0 1,0-1,-1 1,1-1,0 0,0 1,0-1,0 1,0-1,0 1,0-1,0 0,0 1,0-1,0 1,0-1,1 1,-1-1,0 0,0 1,1-1,-1 1,0-1,1 1,-1 0,1-1,-1 1,0-1,1 1,-1-1,1 1,-1 0,1-1,-1 1,1 0,0-1,1 1,-1-1,0 1,1 0,-1-1,1 1,-1 0,0 0,1-1,-1 1,1 0,-1 1,1-1,-1 0,1 0,-1 0,1 1,0 0,10 5,0 1,-1 0,-1 0,17 15,-19-14,0-1,0 0,1-1,0 0,1 0,-1-1,18 7,-16-10,0 0,0 0,0-1,1-1,-1 1,15-3,-11 2,0-1,26 4,-32-1,0 0,0 1,-1 0,1 0,-1 0,0 1,9 6,53 39,-22-15,-40-29,-3-1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0,'5'4,"1"0,-1-1,1 0,-1 0,1 0,9 2,21 11,-24-7,0 0,0 1,-1 0,0 0,17 22,29 54,-31-48,-21-29,-1 1,7 19,3 10,-9-29,-1 0,0 0,-1 0,-1 0,2 15,0 52,-4-76,0 0,0 0,0 1,1-1,-1 0,1 0,-1 0,1 0,-1 0,1 0,0 0,-1 0,2 1,0-1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1025 0,'-24'8,"20"-7,0 0,0 0,0 0,0 1,0-1,1 1,-7 4,-41 24,49-29,0 0,0 0,0-1,-1 1,1-1,0 0,0 1,0-1,-3 0,3 0,-1 0,1 0,-1 0,1 1,0-1,-1 1,1-1,-4 2,-29 12,8-6,22-7,0 0,0 1,0-1,0 1,0 0,-8 4,3 0,0 0,0-1,-1 0,0 0,0-1,-13 3,-58 18,15-7,34-10,22-6,1 0,-1 1,-12 5,17-5,0-1,-1 1,1-1,-1 0,1-1,-1 1,-10 0,7-1,-8 0,-34 6,28-1,0-1,-1-1,1-1,-26-1,-60 6,78-8,28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591 1,'-3'0,"0"1,1 0,-1-1,0 1,1 0,-1 1,1-1,-1 0,1 1,0-1,0 1,-4 3,4-3,-1 0,0 0,0 0,0 0,0 0,-6 1,-4 3,12-5,8-3,-6 2,-1 0,0 0,0 0,1 0,-1 0,0-1,1 1,-1 0,0 0,1 0,-1 0,0 0,1 0,-1 0,0 0,1 0,-1 0,0 0,1 0,-1 0,0 0,1 1,-1-1,0 0,1 0,-1 0,0 0,0 0,1 1,-1-1,0 0,0 0,1 0,-1 1,0-1,0 0,1 1,-1 13,-11 14,-4-10,13-16,0 1,-1-1,1 1,0 0,0-1,-1 4,-5 8,-2 6,-16 43,23-50,0-1,1 1,1 23,-2 2,2-32,-1 1,1-1,-2 0,1-1,-5 8,-2 6,-20 33,23-43,0 0,-14 15,-8 9,17-19,-1 0,-20 19,22-25,-22 15,-5 5,-55 47,86-71,-1 0,1 0,-1-1,0 1,0-2,0 1,-1-1,1 0,-1 0,-8 1,16-3,-1 0,1 0,0 0,0 0,-1 0,1 0,0 0,-1 0,1 0,0 0,-1 0,1 0,0 0,-1 0,1 0,0 0,0 0,-1 0,1-1,0 1,-1 0,1 0,0 0,0 0,0-1,-1 1,1 0,0 0,0-1,0 1,-1 0,1 0,0 0,0-1,0 1,0 0,0-1,-1 1,4-16,11-12,133-208,-138 214,-9 19,1 0,0 0,1 0,-1 1,0-1,1 0,0 0,0 1,0-1,0 1,0 0,0-1,4-2,6-2,0 0,0 0,0 1,1 0,19-5,-23 6,-1 1,1-1,-1 0,1-1,-2 0,1 0,10-12,-7 6,-10 11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0,'3'1,"0"-1,0 1,0-1,0 1,0 0,0 0,-1 0,1 1,0-1,-1 0,1 1,-1 0,0-1,3 3,30 31,-31-30,49 61,-8-7,-22-14,-12-23,0-5,-9-15,0 0,-1 1,1-1,0 1,-1-1,0 1,0 0,2 4,-3-7,0 1,0-1,0 1,0-1,0 1,0-1,0 1,-1-1,1 1,0-1,0 1,0-1,-1 1,1-1,0 1,-1-1,1 1,0-1,-1 1,0 0,0-1,-1 1,1 0,-1 0,1 0,-1-1,0 1,1-1,-1 1,0-1,-2 1,-18 2,8-1,0 1,-17 4,31-7,0 0,-1 1,1-1,-1 0,1 0,0 0,-1 0,1 0,0 0,-1 0,1 0,0 0,-1 0,1 0,0-1,-1 1,1 0,0 0,-1 0,1 0,0 0,-1-1,1 1,0 0,0 0,-1 0,1-1,0 1,0 0,-1 0,1-1,0 1,0 0,0-1,-1 1,1 0,0 0,0-1,0 1,-4-19,-1-2,-9 7,14 13,-1 1,0 0,1-1,-1 1,1 0,-1 0,1-1,-1 1,0 0,1 0,-1 0,0 0,1 0,-1 0,1 0,-1 0,0 0,1 0,-1 0,0 0,1 0,-1 0,1 1,-1-1,0 0,1 0,-1 1,1-1,-1 0,1 1,-1-1,1 1,-1-1,0 1,1 0,-1 0,1 0,-1 0,1 0,0-1,-1 1,1 0,0 0,0 0,0 0,0 0,0 0,0 0,0 0,0 2,1-2,-1 0,0 0,0 0,0 0,0 0,0 0,0 0,-1 0,1 0,0 0,0 0,-1 0,1 0,-1 0,0 1,1-2,0 0,-1 0,1 0,0 0,-1 0,1 0,0-1,-1 1,1 0,0 0,-1 0,1 0,0 0,0 0,-1-1,1 1,0 0,0 0,-1 0,1-1,0 1,0 0,0 0,-1-1,1 1,0 0,0 0,0-1,0 1,0 0,0-1,0 1,0 0,0-1,0 1,0 0,0 0,0-1,-5-13,-7-38,12 48,-1 0,0 0,1 0,-1 0,-1 0,1 1,-1-1,1 0,-1 0,-1 1,1-1,0 1,-1 0,0 0,-4-4,5 4,1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1329 848,'54'-33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8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1519 500,'10'-9,"57"-64,-65 70,1 1,-1-1,0 1,0-1,0 0,0 0,2-5,-4 8,0 0,1-1,-1 1,0 0,0 0,0-1,0 1,0 0,0 0,0 0,0-1,0 1,0 0,0 0,0-1,0 1,0 0,0 0,0 0,-1-1,1 1,0 0,0 0,0 0,0-1,0 1,-1 0,1 0,0 0,0 0,0-1,0 1,-1 0,1 0,0 0,0 0,-1 0,0-1,-1 1,1 0,-1 1,1-1,-1 0,1 0,-1 0,1 1,0-1,-1 1,-1 0,-3 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2338 0,'-25'10,"-52"14,35-12,-154 57,-96 66,262-118,1 0,-46 36,-44 51,84-73,15-15,-9 9,7-8,18-15,1 0,1 0,-1 0,0 0,1 0,-1 0,1 1,-4 4,-1 3,-1-1,-12 14,11-15,1 1,1 0,-8 12,0 5,-34 41,-35 29,58-72,0-2,-46 30,23-17,17-14,-50 25,79-45,-8 4,-1 0,0-1,-15 4,-25 9,43-14,1 0,0 0,-1-1,0 0,1-1,-17 2,-57-4,32-1,36 3,1 0,-1 1,0 0,0 1,-19 6,-40 14,66-21,0-1,0 1,0-1,0 0,0-1,0 0,0 0,0 0,-1-1,1 0,0 0,-6-2,-7-4,1 0,-32-16,40 17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1329 848,'54'-33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1295 875,'21'-13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1224 917,'13'-8,"27"-16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1194 942,'19'-12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1217 942,'-2'3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1506 451,'-47'21,"29"-10,0 1,1 0,0 1,-19 19,29-25,0 1,1 0,0 0,0 1,1-1,0 1,1 0,0 1,0-1,-3 16,3-1,-2-1,0 1,-14 29,16-45,-1 0,0 0,0 0,-1 0,5-6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1295 875,'21'-13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1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1714 286,'13'-8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199 979,'0'-1,"1"-10,-1 2,-1 0,-1 0,0 1,0-1,0 0,-1 1,-1 0,-7-13,3 6,-1 2,-1-1,-21-23,28 35,1 0,1 1,-1-1,0 0,0 0,1 0,-1 1,1-1,0-1,-1 1,1 0,0 0,0 0,1-1,-1 1,1 0,-1-1,1 1,0 0,-1-1,2-2,-1 3,0 1,-1 0,1 0,0-1,0 1,-1 0,1 0,-1-1,1 1,-1 0,0 0,1 0,-1 0,0-1,0 1,0 0,0 1,0-1,-1-1,-27-15,26 15,-1 1,0-1,1 0,-1 0,1-1,0 1,0-1,-5-5,4 4,-6-13,12 12,10 4,82 19,-17-3,1-3,1-4,107-1,-141-8,1-2,-1-2,-1-2,1-1,70-23,-57 10,-2-2,0-3,-2-2,-1-2,79-58,-71 48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251 1188,'-7'-1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1334 219,'-1'-1,"1"0,-1 0,0 0,1 0,-1-1,1 1,-1 0,1-1,0 1,0 0,0-1,-1 1,1 0,1-2,2-24,-2 17,3-14,1 1,16-45,-6 21,-46 97,-92 176,107-187,10-25,1 0,-2-1,-12 20,11-24,0 0,-1-1,0 0,0-1,-17 11,-20 16,9 1,-43 54,-18 18,90-100,-1 0,0 0,0-1,0 0,-1 0,-16 7,19-10,-1-1,1 1,0-1,-1-1,1 1,-1-1,0 0,1-1,-1 0,-13-1,21 1,-1 0,1 0,-1-1,1 1,-1 0,1-1,0 1,-1 0,1-1,0 1,-1 0,1-1,0 1,-1 0,1-1,0 1,0-1,-1 1,1-1,0 1,0-1,0 1,0-1,0 1,0 0,0-1,0 1,0-1,0 1,0-1,0 1,0-1,0 1,0-1,1 1,-1-1,0 1,1-1,8-23,-6 19,4-9,2 0,0 0,1 1,0 1,1-1,18-15,-2 1,-25 24,-3 2,-10 6,-14 10,-17 12,-1-1,-1-3,-48 20,78-37,-1 1,0-2,0 0,-1 0,1-2,-1 1,0-2,-29 2,-1-5,44-1,6-2,7-3,83-41,156-56,-143 63,103-54,-193 83,-16 9,-12 6,-19 10,-1 1,2 1,0 2,-27 20,25-13,2 1,1 2,-31 36,49-51,5-7,-1 0,1 0,-1-1,-9 6,9-7,0 1,0 0,0 1,-8 8,-7 11,6-6,-27 25,27-32,0 0,0 0,-1-2,0 1,-35 12,47-19,-1-1,0 0,-1-1,1 1,0-1,-1 0,1-1,0 1,-1-1,-6 0,-15 3,23-2,0 0,0-1,1 1,-1-1,0 0,0 0,0 0,1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986 1,'-21'0,"13"-1,1 1,-1 0,0 0,1 1,-1 0,1 0,-1 1,1-1,-9 4,-28 9,-4 0,35-11,-26 8,-6 2,36-11,0 0,0 1,0-1,-10 6,12-5,1-1,-1 0,0 0,-10 0,8 0,-4 1,-1 0,1 1,1 0,-17 8,80-44,-45 30,0-1,0 1,0 0,0 0,7 0,-1-1,-29 8,0 1,-30 14,31-13,-67 26,50-13,17-9,13-8,0-1,-1 1,1-1,-1 1,0-1,0 0,0 0,0-1,0 1,-6 1,10-3,-1 0,1 0,0 0,0 0,0 0,-1 0,1 0,0 0,0 0,0 0,-1 0,1 0,0 0,0 0,0 0,-1 0,1 0,0 0,0 0,0 0,-1 0,1 0,0 0,0-1,0 1,-1 0,1 0,0 0,0 0,0 0,0 0,-1-1,1 1,0 0,0 0,0 0,0 0,0-1,0 1,0 0,0 0,0-1,5-9,11-7,-9 11,1 0,-1 1,16-9,-55 38,-16 7,38-24,-38 22,34-23,13-5,-1-1,0 1,0 0,0 0,1 0,-1-1,0 2,-2 1,-12 5,14-7,0 0,0-1,0 1,0 0,1 0,-1 0,0 0,-1 2,0-1,1-1,-1 1,0 0,0-1,1 0,-6 2,-9 5,8-3,1 1,0 1,0-1,-9 11,-10 9,-34 25,52-43,10-6,7-4,29-14,-33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39 449,'1'-2,"2"-2,3-5,-3 6,-1 0,0 0,0-1,0 1,2-8,7-12,-9 23,-3 6,-3 7,-2-6,2-8,4 0,0 1,0-1,0 0,0 0,-1 1,1-1,0 0,0 1,0-1,1 0,-1 1,0-1,0 0,0 1,0-1,1 0,-1 1,1-2,20-33,41-53,-38 56,-15 18,1 1,22-23,-11 15,-16 15,1 0,0 0,0 1,1 0,0 0,15-8,12-5,-22 11,-1 1,1 1,23-8,-28 10,1 0,-1 0,0 0,7-5,-10 5,1 1,-1-1,1 1,0 0,0 0,0 0,0 0,0 1,0 0,1 0,5 0,5 0,1-1,21-4,-23 3,1 0,28 0,327 8,-358-5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332 167,'-5'2,"0"-1,0 0,0 1,0 0,0 0,0 0,1 0,0 1,-8 5,-11 6,17-10,-1 1,1 0,0 0,0 0,1 0,-9 11,-11 11,-2-2,-26 34,50-55,0 0,1 1,-1 0,1-1,0 1,0 0,0 6,-6 12,1-3,-8 28,13-33,1 0,0 0,3 24,-1-1,-3-25,2-13,0 0,-1 0,1 0,0 0,0 0,0 1,0-1,-1 0,1 0,0 0,0 0,0 0,0 0,-1 0,1 0,0 0,0 0,0 0,0 0,-1 0,1 0,0 0,0 0,0 0,-1 0,1 0,0 0,0 0,0 0,0-1,0 1,-1 0,1 0,0 0,0 0,0 0,0-1,-2-1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1224 917,'13'-8,"27"-16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2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477 411,'-52'1,"-54"-2,103 0,0 0,0 0,0 0,0 0,0 0,1 0,-1-1,1 1,-1-1,1 0,-1 1,1-1,0 0,0 0,-3-4,-13-10,-46-27,42 27,16 12,-1-1,1 0,0 0,0 0,-9-10,-2-6,10 13,0-1,-11-17,9 8,0-1,1 0,-5-21,2 7,7 25,1-1,0 1,1-1,-1-11,-4 5,4 9,2 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478 0,'-3'2,"0"-1,0 0,-1 0,1 0,0 0,-1-1,-4 1,0 1,-44 9,4 5,44-14,0-1,0 0,-1 0,1 0,0-1,-1 1,1-1,-1 0,1 0,-7-1,6 0,1 1,-1-1,1 1,0 0,-1 0,1 1,-1 0,1-1,0 1,-1 0,-4 3,-15 8,-35 11,51-21,0-1,0 0,0 0,0-1,0 0,-12-2,-8 1,13-2,14 3,0 0,-1-1,1 1,0 0,0-1,0 1,-1 0,1 0,0 0,0 0,0 0,0 0,-1 1,1-1,0 0,0 1,-2-1,-3 2,2-1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35,'4'-1,"0"0,-1 0,1 0,-1-1,1 1,-1-1,0 0,0 0,5-3,3-2,-10 6,1 0,-1 0,0 0,1 0,-1 0,1 1,-1-1,1 0,-1 1,1-1,0 1,-1 0,1-1,0 1,-1 0,1 0,0 0,-1 0,1 0,0 1,-1-1,1 0,0 1,-1-1,1 1,-1-1,1 1,-1 0,1 0,-1-1,1 1,-1 0,2 2,7 2,-7-5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0,'2'1,"0"-1,0 0,0 1,0-1,0 1,0 0,0-1,0 1,0 0,0 0,0 1,-1-1,1 0,0 0,-1 1,1-1,-1 1,1-1,0 3,2 2,0-1,0 1,-1 0,4 9,-4-8,1 0,0-1,0 1,0-1,11 10,12 19,-21-27,1 1,0-1,1 0,9 8,2 2,-12-11,1 0,-1-1,1 0,1 0,-1-1,1 1,0-2,11 5,3-2,-7-3,27 10,-37-11,0-1,0 0,1-1,-1 0,0 0,8 1,-6-2,-1 1,0 0,0 1,9 2,-13-3,0 0,0-1,0 1,0-1,0 0,5 1,13 1,-19-2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1177 0,'-8'1,"1"0,-1 0,1 1,-1 0,-8 3,-15 4,3-2,20-5,0 1,0-2,-13 3,-52 3,66-7,0 1,0 0,1 0,-11 4,-20 2,29-6,-1 1,1 0,-9 3,-12 2,-38 10,27-9,31-7,0 2,0-1,1 1,-17 7,10-3,-1-1,0-1,-20 4,25-6,0 0,1 1,0 0,-1 1,2 0,-11 6,-38 19,28-16,25-12,0-1,0 2,1-1,-1 0,1 1,-1 0,-3 3,-14 12,0-1,-48 27,-1-2,66-39,-1 0,0 0,-1 0,1-1,0 0,-1 0,1 0,-13 1,-1-2,-33 0,47-1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27,'3'-2,"1"1,0 0,0 0,0 0,0 0,-3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1194 941,'19'-12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3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0 618,'6'-5,"0"1,1 0,-1 0,9-3,-9 4,0 0,0 0,-1-1,1 0,8-6,21-18,-15 13,5 2,3-3,82-66,-96 72,0-2,-1 0,-1 0,0-1,12-17,-21 26,0-1,-1 0,1 1,-1-1,-1 0,1 0,-1-1,2-9,2-12,-3 22,0 1,0-1,0 1,5-7,-5 8,0 1,0-1,0 0,-1 0,1 0,-1 0,0 0,0 0,0 0,-1-1,1 1,-1-4,0-7,-1 7,1 1,-1-1,2 1,-1 0,1-1,0 1,0 0,1-1,-1 1,2 0,2-6,-3 8,0 0,-1 0,1 0,-1 0,0 0,0 0,-1 0,1 0,-1-4,1-1,-1 8,0 0,1 1,-1-1,1 0,-1 1,1-1,-1 0,1 1,-1-1,1 0,0 1,0-1,-1 1,1-1,0 1,0 0,-1-1,1 1,0 0,0-1,0 1,0 0,0 0,1 0,27-5,-21 4,1 0,-1 0,1 0,-1 0,1 1,0 1,-1-1,1 1,14 4,-17-3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0 254,'138'-3,"-101"-9,-18 9,10-1,-25 5,0-1,-1 0,1 0,0-1,-1 1,1-1,0 1,-1-1,1 0,-1 0,0-1,1 1,5-4,-5 4,0-1,0 0,0 1,0 0,0 0,1 0,-1 1,1-1,-1 1,0 0,1 0,6 1,-5 0,1-1,-1 0,0 0,13-3,22-14,-35 15,0 0,1 1,-1 0,1 0,-1 0,1 1,11 0,-12 0,9-1,-1-1,26-6,-17 4,0 1,0 0,42 1,-53 1,-1-1,1 0,-1-1,0-1,0 1,20-10,75-27,-97 37,0 0,0 1,18-3,-17 4,-1-1,1 0,13-5,-4 1,26-7,-27 9,33-13,-50 17,-1 0,1 0,-1-1,0 1,1 0,-1-1,1 1,-1 0,1-1,-1 1,0 0,1-1,-1 1,0-1,0 1,1-1,-1 1,0-1,0 1,1-1,-1 1,0-1,0 1,0-1,0 1,0-1,0 1,0-1,0 1,0-1,0 1,0-1,-1 1,1-1,0 1,-1-1,1 0,0 0,-1 1,1-1,-1 0,1 1,-1-1,1 1,-1-1,1 0,-1 1,0-1,1 1,-1-1,0 1,1 0,-1-1,0 1,0 0,1-1,-1 1,0 0,0 0,-1 0,-5 0,-1 0,1 1,0 0,0 0,0 1,0 0,1 0,-11 5,-61 33,-62 29,131-66,0-1,0 1,0-2,0 1,-17 0,-18 4,36-4,0-1,0 0,0 0,0-1,-11 0,40-10,-12 7,1 0,0 0,0 1,0 0,1 1,-1 0,15 0,-10 0,1 0,28-7,-34 6,1-1,0 2,-1-1,1 1,0 1,0 0,18 2,-25-1,-1 0,0 0,0 1,0-1,0 1,0 0,0-1,0 1,-1 0,1 1,-1-1,1 0,-1 1,0-1,0 1,0 0,-1-1,1 1,-1 0,1 0,-1 0,1 4,2 6,0 1,-2 0,3 20,-3-18,0 2,-1 33,-1-47,0 0,0 0,-1 0,0 0,0-1,0 1,0 0,-1 0,1-1,-1 1,0-1,0 0,-1 1,-3 4,2-6,1 1,-1-1,0 1,0-1,-1 0,1-1,0 1,-1-1,1 1,-1-1,-4 0,-11 2,-24 0,24-2,-195 13,196-12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296 64,'-27'1,"-43"7,27-2,38-5,1-1,0 0,-1 0,1-1,0 1,-1-1,1 0,-8-3,-1 1,-7-1,-13-3,31 7,0-1,0 0,0 1,1-1,-1 0,0 0,1 0,-1 0,1 0,-1 0,1 0,-1-1,-1-1,-2-15,4 16,1 0,0 1,-1-1,1 0,-1 0,1 1,-1-1,0 1,0-1,0 0,-2-2,0 2,4 4,5 11,2 3,0 1,0-1,16 23,18 10,-34-37,0-1,1 0,1-1,15 15,61 36,-46-41,-36-18,0 0,1 0,-1-1,0 0,0 0,1 0,-1 0,0 0,1-1,-1 0,1 0,-1 0,1 0,4-1,-9 1,0 0,1 0,-1 0,0-1,1 1,-1 0,0 0,1 0,-1 0,0-1,0 1,1 0,-1 0,0-1,0 1,1 0,-1 0,0-1,0 1,0 0,1 0,-1-1,0 1,0 0,0-1,0 1,0 0,0-1,0 1,0 0,0-1,0 1,0 0,0-1,0 1,0 0,0-1,0 1,0 0,0 0,-1-1,1 1,0-1,-7-14,7 14,-16-23,-1 0,-1 1,-40-39,38 45,14 12,1 0,-1 0,1 0,-7-10,12 15,-1-1,1 1,0-1,-1 1,1-1,0 1,0-1,-1 1,1-1,0 0,0 1,0-1,0 1,0-1,0 1,0-1,0 0,0 1,0-1,0 1,0-1,1 1,-1-1,0 0,0 1,1-1,-1 1,0-1,1 1,-1 0,1-1,-1 1,0-1,1 1,-1-1,1 1,-1 0,1-1,-1 1,1 0,0-1,1 1,-1-1,0 1,1 0,-1-1,1 1,-1 0,0 0,1-1,-1 1,1 0,-1 1,1-1,-1 0,1 0,-1 0,1 1,0 0,10 5,0 1,-1 0,-1 0,17 15,-19-14,0-1,0 0,1-1,0 0,1 0,-1-1,18 7,-16-10,0 0,0 0,0-1,1-1,-1 1,15-3,-11 2,0-1,26 4,-32-1,0 0,0 1,-1 0,1 0,-1 0,0 1,9 6,53 39,-22-15,-40-29,-3-1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0,'5'4,"1"0,-1-1,1 0,-1 0,1 0,9 2,21 11,-24-7,0 0,0 1,-1 0,0 0,17 22,29 54,-31-48,-21-29,-1 1,7 19,3 10,-9-29,-1 0,0 0,-1 0,-1 0,2 15,0 52,-4-76,0 0,0 0,0 1,1-1,-1 0,1 0,-1 0,1 0,-1 0,1 0,0 0,-1 0,2 1,0-1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1025 0,'-24'8,"20"-7,0 0,0 0,0 0,0 1,0-1,1 1,-7 4,-41 24,49-29,0 0,0 0,0-1,-1 1,1-1,0 0,0 1,0-1,-3 0,3 0,-1 0,1 0,-1 0,1 1,0-1,-1 1,1-1,-4 2,-29 12,8-6,22-7,0 0,0 1,0-1,0 1,0 0,-8 4,3 0,0 0,0-1,-1 0,0 0,0-1,-13 3,-58 18,15-7,34-10,22-6,1 0,-1 1,-12 5,17-5,0-1,-1 1,1-1,-1 0,1-1,-1 1,-10 0,7-1,-8 0,-34 6,28-1,0-1,-1-1,1-1,-26-1,-60 6,78-8,28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591 1,'-3'0,"0"1,1 0,-1-1,0 1,1 0,-1 1,1-1,-1 0,1 1,0-1,0 1,-4 3,4-3,-1 0,0 0,0 0,0 0,0 0,-6 1,-4 3,12-5,8-3,-6 2,-1 0,0 0,0 0,1 0,-1 0,0-1,1 1,-1 0,0 0,1 0,-1 0,0 0,1 0,-1 0,0 0,1 0,-1 0,0 0,1 0,-1 0,0 0,1 1,-1-1,0 0,1 0,-1 0,0 0,0 0,1 1,-1-1,0 0,0 0,1 0,-1 1,0-1,0 0,1 1,-1 13,-11 14,-4-10,13-16,0 1,-1-1,1 1,0 0,0-1,-1 4,-5 8,-2 6,-16 43,23-50,0-1,1 1,1 23,-2 2,2-32,-1 1,1-1,-2 0,1-1,-5 8,-2 6,-20 33,23-43,0 0,-14 15,-8 9,17-19,-1 0,-20 19,22-25,-22 15,-5 5,-55 47,86-71,-1 0,1 0,-1-1,0 1,0-2,0 1,-1-1,1 0,-1 0,-8 1,16-3,-1 0,1 0,0 0,0 0,-1 0,1 0,0 0,-1 0,1 0,0 0,-1 0,1 0,0 0,-1 0,1 0,0 0,0 0,-1 0,1-1,0 1,-1 0,1 0,0 0,0 0,0-1,-1 1,1 0,0 0,0-1,0 1,-1 0,1 0,0 0,0-1,0 1,0 0,0-1,-1 1,4-16,11-12,133-208,-138 214,-9 19,1 0,0 0,1 0,-1 1,0-1,1 0,0 0,0 1,0-1,0 1,0 0,0-1,4-2,6-2,0 0,0 0,0 1,1 0,19-5,-23 6,-1 1,1-1,-1 0,1-1,-2 0,1 0,10-12,-7 6,-10 11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0,'3'1,"0"-1,0 1,0-1,0 1,0 0,0 0,-1 0,1 1,0-1,-1 0,1 1,-1 0,0-1,3 3,30 31,-31-30,49 61,-8-7,-22-14,-12-23,0-5,-9-15,0 0,-1 1,1-1,0 1,-1-1,0 1,0 0,2 4,-3-7,0 1,0-1,0 1,0-1,0 1,0-1,0 1,-1-1,1 1,0-1,0 1,0-1,-1 1,1-1,0 1,-1-1,1 1,0-1,-1 1,0 0,0-1,-1 1,1 0,-1 0,1 0,-1-1,0 1,1-1,-1 1,0-1,-2 1,-18 2,8-1,0 1,-17 4,31-7,0 0,-1 1,1-1,-1 0,1 0,0 0,-1 0,1 0,0 0,-1 0,1 0,0 0,-1 0,1 0,0-1,-1 1,1 0,0 0,-1 0,1 0,0 0,-1-1,1 1,0 0,0 0,-1 0,1-1,0 1,0 0,-1 0,1-1,0 1,0 0,0-1,-1 1,1 0,0 0,0-1,0 1,-4-19,-1-2,-9 7,14 13,-1 1,0 0,1-1,-1 1,1 0,-1 0,1-1,-1 1,0 0,1 0,-1 0,0 0,1 0,-1 0,1 0,-1 0,0 0,1 0,-1 0,0 0,1 0,-1 0,1 1,-1-1,0 0,1 0,-1 1,1-1,-1 0,1 1,-1-1,1 1,-1-1,0 1,1 0,-1 0,1 0,-1 0,1 0,0-1,-1 1,1 0,0 0,0 0,0 0,0 0,0 0,0 0,0 0,0 2,1-2,-1 0,0 0,0 0,0 0,0 0,0 0,0 0,-1 0,1 0,0 0,0 0,-1 0,1 0,-1 0,0 1,1-2,0 0,-1 0,1 0,0 0,-1 0,1 0,0-1,-1 1,1 0,0 0,-1 0,1 0,0 0,0 0,-1-1,1 1,0 0,0 0,-1 0,1-1,0 1,0 0,0 0,-1-1,1 1,0 0,0 0,0-1,0 1,0 0,0-1,0 1,0 0,0-1,0 1,0 0,0 0,0-1,-5-13,-7-38,12 48,-1 0,0 0,1 0,-1 0,-1 0,1 1,-1-1,1 0,-1 0,-1 1,1-1,0 1,-1 0,0 0,-4-4,5 4,1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1217 942,'-2'3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4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01:50:23.95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1506 451,'-47'21,"29"-10,0 1,1 0,0 1,-19 19,29-25,0 1,1 0,0 0,0 1,1-1,0 1,1 0,0 1,0-1,-3 16,3-1,-2-1,0 1,-14 29,16-45,-1 0,0 0,0 0,-1 0,5-6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ACEF7-4AD3-4090-9519-D6D274E72BE6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F4F15-4E9B-494C-BDEF-7AF135D74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72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.xml"/><Relationship Id="rId21" Type="http://schemas.openxmlformats.org/officeDocument/2006/relationships/image" Target="../media/image21.png"/><Relationship Id="rId42" Type="http://schemas.openxmlformats.org/officeDocument/2006/relationships/image" Target="../media/image30.png"/><Relationship Id="rId63" Type="http://schemas.openxmlformats.org/officeDocument/2006/relationships/image" Target="../media/image39.png"/><Relationship Id="rId84" Type="http://schemas.openxmlformats.org/officeDocument/2006/relationships/image" Target="../media/image150.png"/><Relationship Id="rId138" Type="http://schemas.openxmlformats.org/officeDocument/2006/relationships/image" Target="../media/image390.png"/><Relationship Id="rId107" Type="http://schemas.openxmlformats.org/officeDocument/2006/relationships/image" Target="../media/image250.png"/><Relationship Id="rId11" Type="http://schemas.openxmlformats.org/officeDocument/2006/relationships/image" Target="../media/image16.png"/><Relationship Id="rId32" Type="http://schemas.openxmlformats.org/officeDocument/2006/relationships/image" Target="../media/image25.png"/><Relationship Id="rId53" Type="http://schemas.openxmlformats.org/officeDocument/2006/relationships/customXml" Target="../ink/ink29.xml"/><Relationship Id="rId74" Type="http://schemas.openxmlformats.org/officeDocument/2006/relationships/image" Target="../media/image100.png"/><Relationship Id="rId128" Type="http://schemas.openxmlformats.org/officeDocument/2006/relationships/image" Target="../media/image340.png"/><Relationship Id="rId5" Type="http://schemas.openxmlformats.org/officeDocument/2006/relationships/image" Target="../media/image131.png"/><Relationship Id="rId90" Type="http://schemas.openxmlformats.org/officeDocument/2006/relationships/image" Target="../media/image180.png"/><Relationship Id="rId95" Type="http://schemas.openxmlformats.org/officeDocument/2006/relationships/customXml" Target="../ink/ink52.xml"/><Relationship Id="rId22" Type="http://schemas.openxmlformats.org/officeDocument/2006/relationships/customXml" Target="../ink/ink11.xml"/><Relationship Id="rId27" Type="http://schemas.openxmlformats.org/officeDocument/2006/relationships/image" Target="../media/image24.png"/><Relationship Id="rId43" Type="http://schemas.openxmlformats.org/officeDocument/2006/relationships/customXml" Target="../ink/ink23.xml"/><Relationship Id="rId48" Type="http://schemas.openxmlformats.org/officeDocument/2006/relationships/customXml" Target="../ink/ink26.xml"/><Relationship Id="rId64" Type="http://schemas.openxmlformats.org/officeDocument/2006/relationships/customXml" Target="../ink/ink35.xml"/><Relationship Id="rId69" Type="http://schemas.openxmlformats.org/officeDocument/2006/relationships/image" Target="../media/image43.png"/><Relationship Id="rId113" Type="http://schemas.openxmlformats.org/officeDocument/2006/relationships/image" Target="../media/image280.png"/><Relationship Id="rId118" Type="http://schemas.openxmlformats.org/officeDocument/2006/relationships/image" Target="../media/image300.png"/><Relationship Id="rId134" Type="http://schemas.openxmlformats.org/officeDocument/2006/relationships/image" Target="../media/image370.png"/><Relationship Id="rId139" Type="http://schemas.openxmlformats.org/officeDocument/2006/relationships/customXml" Target="../ink/ink77.xml"/><Relationship Id="rId80" Type="http://schemas.openxmlformats.org/officeDocument/2006/relationships/image" Target="../media/image130.png"/><Relationship Id="rId85" Type="http://schemas.openxmlformats.org/officeDocument/2006/relationships/customXml" Target="../ink/ink47.xml"/><Relationship Id="rId12" Type="http://schemas.openxmlformats.org/officeDocument/2006/relationships/customXml" Target="../ink/ink6.xml"/><Relationship Id="rId17" Type="http://schemas.openxmlformats.org/officeDocument/2006/relationships/image" Target="../media/image19.png"/><Relationship Id="rId33" Type="http://schemas.openxmlformats.org/officeDocument/2006/relationships/customXml" Target="../ink/ink18.xml"/><Relationship Id="rId38" Type="http://schemas.openxmlformats.org/officeDocument/2006/relationships/image" Target="../media/image28.png"/><Relationship Id="rId59" Type="http://schemas.openxmlformats.org/officeDocument/2006/relationships/image" Target="../media/image37.png"/><Relationship Id="rId103" Type="http://schemas.openxmlformats.org/officeDocument/2006/relationships/image" Target="../media/image230.png"/><Relationship Id="rId108" Type="http://schemas.openxmlformats.org/officeDocument/2006/relationships/customXml" Target="../ink/ink60.xml"/><Relationship Id="rId124" Type="http://schemas.openxmlformats.org/officeDocument/2006/relationships/customXml" Target="../ink/ink69.xml"/><Relationship Id="rId129" Type="http://schemas.openxmlformats.org/officeDocument/2006/relationships/customXml" Target="../ink/ink72.xml"/><Relationship Id="rId54" Type="http://schemas.openxmlformats.org/officeDocument/2006/relationships/image" Target="../media/image35.png"/><Relationship Id="rId70" Type="http://schemas.openxmlformats.org/officeDocument/2006/relationships/customXml" Target="../ink/ink38.xml"/><Relationship Id="rId75" Type="http://schemas.openxmlformats.org/officeDocument/2006/relationships/customXml" Target="../ink/ink42.xml"/><Relationship Id="rId91" Type="http://schemas.openxmlformats.org/officeDocument/2006/relationships/customXml" Target="../ink/ink50.xml"/><Relationship Id="rId96" Type="http://schemas.openxmlformats.org/officeDocument/2006/relationships/image" Target="../media/image210.png"/><Relationship Id="rId140" Type="http://schemas.openxmlformats.org/officeDocument/2006/relationships/image" Target="../media/image400.png"/><Relationship Id="rId14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22.png"/><Relationship Id="rId28" Type="http://schemas.openxmlformats.org/officeDocument/2006/relationships/customXml" Target="../ink/ink14.xml"/><Relationship Id="rId49" Type="http://schemas.openxmlformats.org/officeDocument/2006/relationships/customXml" Target="../ink/ink27.xml"/><Relationship Id="rId114" Type="http://schemas.openxmlformats.org/officeDocument/2006/relationships/customXml" Target="../ink/ink63.xml"/><Relationship Id="rId119" Type="http://schemas.openxmlformats.org/officeDocument/2006/relationships/customXml" Target="../ink/ink66.xml"/><Relationship Id="rId44" Type="http://schemas.openxmlformats.org/officeDocument/2006/relationships/customXml" Target="../ink/ink24.xml"/><Relationship Id="rId60" Type="http://schemas.openxmlformats.org/officeDocument/2006/relationships/customXml" Target="../ink/ink33.xml"/><Relationship Id="rId65" Type="http://schemas.openxmlformats.org/officeDocument/2006/relationships/image" Target="../media/image40.png"/><Relationship Id="rId81" Type="http://schemas.openxmlformats.org/officeDocument/2006/relationships/customXml" Target="../ink/ink45.xml"/><Relationship Id="rId86" Type="http://schemas.openxmlformats.org/officeDocument/2006/relationships/image" Target="../media/image160.png"/><Relationship Id="rId130" Type="http://schemas.openxmlformats.org/officeDocument/2006/relationships/image" Target="../media/image350.png"/><Relationship Id="rId135" Type="http://schemas.openxmlformats.org/officeDocument/2006/relationships/customXml" Target="../ink/ink75.xml"/><Relationship Id="rId13" Type="http://schemas.openxmlformats.org/officeDocument/2006/relationships/image" Target="../media/image17.png"/><Relationship Id="rId18" Type="http://schemas.openxmlformats.org/officeDocument/2006/relationships/customXml" Target="../ink/ink9.xml"/><Relationship Id="rId39" Type="http://schemas.openxmlformats.org/officeDocument/2006/relationships/customXml" Target="../ink/ink21.xml"/><Relationship Id="rId109" Type="http://schemas.openxmlformats.org/officeDocument/2006/relationships/image" Target="../media/image260.png"/><Relationship Id="rId34" Type="http://schemas.openxmlformats.org/officeDocument/2006/relationships/image" Target="../media/image26.png"/><Relationship Id="rId50" Type="http://schemas.openxmlformats.org/officeDocument/2006/relationships/image" Target="../media/image33.png"/><Relationship Id="rId55" Type="http://schemas.openxmlformats.org/officeDocument/2006/relationships/customXml" Target="../ink/ink30.xml"/><Relationship Id="rId76" Type="http://schemas.openxmlformats.org/officeDocument/2006/relationships/image" Target="../media/image110.png"/><Relationship Id="rId97" Type="http://schemas.openxmlformats.org/officeDocument/2006/relationships/customXml" Target="../ink/ink53.xml"/><Relationship Id="rId104" Type="http://schemas.openxmlformats.org/officeDocument/2006/relationships/customXml" Target="../ink/ink58.xml"/><Relationship Id="rId120" Type="http://schemas.openxmlformats.org/officeDocument/2006/relationships/customXml" Target="../ink/ink67.xml"/><Relationship Id="rId125" Type="http://schemas.openxmlformats.org/officeDocument/2006/relationships/image" Target="../media/image330.png"/><Relationship Id="rId141" Type="http://schemas.openxmlformats.org/officeDocument/2006/relationships/customXml" Target="../ink/ink78.xml"/><Relationship Id="rId7" Type="http://schemas.openxmlformats.org/officeDocument/2006/relationships/image" Target="../media/image14.png"/><Relationship Id="rId71" Type="http://schemas.openxmlformats.org/officeDocument/2006/relationships/customXml" Target="../ink/ink39.xml"/><Relationship Id="rId92" Type="http://schemas.openxmlformats.org/officeDocument/2006/relationships/image" Target="../media/image190.png"/><Relationship Id="rId2" Type="http://schemas.openxmlformats.org/officeDocument/2006/relationships/customXml" Target="../ink/ink1.xml"/><Relationship Id="rId29" Type="http://schemas.openxmlformats.org/officeDocument/2006/relationships/customXml" Target="../ink/ink15.xml"/><Relationship Id="rId24" Type="http://schemas.openxmlformats.org/officeDocument/2006/relationships/customXml" Target="../ink/ink12.xml"/><Relationship Id="rId40" Type="http://schemas.openxmlformats.org/officeDocument/2006/relationships/image" Target="../media/image29.png"/><Relationship Id="rId45" Type="http://schemas.openxmlformats.org/officeDocument/2006/relationships/image" Target="../media/image31.png"/><Relationship Id="rId66" Type="http://schemas.openxmlformats.org/officeDocument/2006/relationships/customXml" Target="../ink/ink36.xml"/><Relationship Id="rId87" Type="http://schemas.openxmlformats.org/officeDocument/2006/relationships/customXml" Target="../ink/ink48.xml"/><Relationship Id="rId110" Type="http://schemas.openxmlformats.org/officeDocument/2006/relationships/customXml" Target="../ink/ink61.xml"/><Relationship Id="rId115" Type="http://schemas.openxmlformats.org/officeDocument/2006/relationships/customXml" Target="../ink/ink64.xml"/><Relationship Id="rId131" Type="http://schemas.openxmlformats.org/officeDocument/2006/relationships/customXml" Target="../ink/ink73.xml"/><Relationship Id="rId136" Type="http://schemas.openxmlformats.org/officeDocument/2006/relationships/image" Target="../media/image380.png"/><Relationship Id="rId61" Type="http://schemas.openxmlformats.org/officeDocument/2006/relationships/image" Target="../media/image38.png"/><Relationship Id="rId82" Type="http://schemas.openxmlformats.org/officeDocument/2006/relationships/image" Target="../media/image140.png"/><Relationship Id="rId19" Type="http://schemas.openxmlformats.org/officeDocument/2006/relationships/image" Target="../media/image20.png"/><Relationship Id="rId14" Type="http://schemas.openxmlformats.org/officeDocument/2006/relationships/customXml" Target="../ink/ink7.xml"/><Relationship Id="rId30" Type="http://schemas.openxmlformats.org/officeDocument/2006/relationships/customXml" Target="../ink/ink16.xml"/><Relationship Id="rId35" Type="http://schemas.openxmlformats.org/officeDocument/2006/relationships/customXml" Target="../ink/ink19.xml"/><Relationship Id="rId56" Type="http://schemas.openxmlformats.org/officeDocument/2006/relationships/customXml" Target="../ink/ink31.xml"/><Relationship Id="rId77" Type="http://schemas.openxmlformats.org/officeDocument/2006/relationships/customXml" Target="../ink/ink43.xml"/><Relationship Id="rId100" Type="http://schemas.openxmlformats.org/officeDocument/2006/relationships/customXml" Target="../ink/ink55.xml"/><Relationship Id="rId105" Type="http://schemas.openxmlformats.org/officeDocument/2006/relationships/image" Target="../media/image240.png"/><Relationship Id="rId126" Type="http://schemas.openxmlformats.org/officeDocument/2006/relationships/customXml" Target="../ink/ink70.xml"/><Relationship Id="rId8" Type="http://schemas.openxmlformats.org/officeDocument/2006/relationships/customXml" Target="../ink/ink4.xml"/><Relationship Id="rId51" Type="http://schemas.openxmlformats.org/officeDocument/2006/relationships/customXml" Target="../ink/ink28.xml"/><Relationship Id="rId72" Type="http://schemas.openxmlformats.org/officeDocument/2006/relationships/customXml" Target="../ink/ink40.xml"/><Relationship Id="rId93" Type="http://schemas.openxmlformats.org/officeDocument/2006/relationships/customXml" Target="../ink/ink51.xml"/><Relationship Id="rId98" Type="http://schemas.openxmlformats.org/officeDocument/2006/relationships/image" Target="../media/image220.png"/><Relationship Id="rId121" Type="http://schemas.openxmlformats.org/officeDocument/2006/relationships/image" Target="../media/image310.png"/><Relationship Id="rId142" Type="http://schemas.openxmlformats.org/officeDocument/2006/relationships/customXml" Target="../ink/ink79.xml"/><Relationship Id="rId3" Type="http://schemas.openxmlformats.org/officeDocument/2006/relationships/image" Target="../media/image121.png"/><Relationship Id="rId25" Type="http://schemas.openxmlformats.org/officeDocument/2006/relationships/image" Target="../media/image23.png"/><Relationship Id="rId46" Type="http://schemas.openxmlformats.org/officeDocument/2006/relationships/customXml" Target="../ink/ink25.xml"/><Relationship Id="rId67" Type="http://schemas.openxmlformats.org/officeDocument/2006/relationships/image" Target="../media/image41.png"/><Relationship Id="rId116" Type="http://schemas.openxmlformats.org/officeDocument/2006/relationships/image" Target="../media/image290.png"/><Relationship Id="rId137" Type="http://schemas.openxmlformats.org/officeDocument/2006/relationships/customXml" Target="../ink/ink76.xml"/><Relationship Id="rId20" Type="http://schemas.openxmlformats.org/officeDocument/2006/relationships/customXml" Target="../ink/ink10.xml"/><Relationship Id="rId41" Type="http://schemas.openxmlformats.org/officeDocument/2006/relationships/customXml" Target="../ink/ink22.xml"/><Relationship Id="rId62" Type="http://schemas.openxmlformats.org/officeDocument/2006/relationships/customXml" Target="../ink/ink34.xml"/><Relationship Id="rId83" Type="http://schemas.openxmlformats.org/officeDocument/2006/relationships/customXml" Target="../ink/ink46.xml"/><Relationship Id="rId88" Type="http://schemas.openxmlformats.org/officeDocument/2006/relationships/image" Target="../media/image170.png"/><Relationship Id="rId111" Type="http://schemas.openxmlformats.org/officeDocument/2006/relationships/image" Target="../media/image270.png"/><Relationship Id="rId132" Type="http://schemas.openxmlformats.org/officeDocument/2006/relationships/image" Target="../media/image360.png"/><Relationship Id="rId15" Type="http://schemas.openxmlformats.org/officeDocument/2006/relationships/image" Target="../media/image18.png"/><Relationship Id="rId36" Type="http://schemas.openxmlformats.org/officeDocument/2006/relationships/image" Target="../media/image27.png"/><Relationship Id="rId57" Type="http://schemas.openxmlformats.org/officeDocument/2006/relationships/image" Target="../media/image36.png"/><Relationship Id="rId106" Type="http://schemas.openxmlformats.org/officeDocument/2006/relationships/customXml" Target="../ink/ink59.xml"/><Relationship Id="rId127" Type="http://schemas.openxmlformats.org/officeDocument/2006/relationships/customXml" Target="../ink/ink71.xml"/><Relationship Id="rId10" Type="http://schemas.openxmlformats.org/officeDocument/2006/relationships/customXml" Target="../ink/ink5.xml"/><Relationship Id="rId31" Type="http://schemas.openxmlformats.org/officeDocument/2006/relationships/customXml" Target="../ink/ink17.xml"/><Relationship Id="rId52" Type="http://schemas.openxmlformats.org/officeDocument/2006/relationships/image" Target="../media/image34.png"/><Relationship Id="rId73" Type="http://schemas.openxmlformats.org/officeDocument/2006/relationships/customXml" Target="../ink/ink41.xml"/><Relationship Id="rId78" Type="http://schemas.openxmlformats.org/officeDocument/2006/relationships/image" Target="../media/image120.png"/><Relationship Id="rId94" Type="http://schemas.openxmlformats.org/officeDocument/2006/relationships/image" Target="../media/image200.png"/><Relationship Id="rId99" Type="http://schemas.openxmlformats.org/officeDocument/2006/relationships/customXml" Target="../ink/ink54.xml"/><Relationship Id="rId101" Type="http://schemas.openxmlformats.org/officeDocument/2006/relationships/customXml" Target="../ink/ink56.xml"/><Relationship Id="rId122" Type="http://schemas.openxmlformats.org/officeDocument/2006/relationships/customXml" Target="../ink/ink68.xml"/><Relationship Id="rId143" Type="http://schemas.openxmlformats.org/officeDocument/2006/relationships/customXml" Target="../ink/ink80.xml"/><Relationship Id="rId4" Type="http://schemas.openxmlformats.org/officeDocument/2006/relationships/customXml" Target="../ink/ink2.xml"/><Relationship Id="rId9" Type="http://schemas.openxmlformats.org/officeDocument/2006/relationships/image" Target="../media/image15.png"/><Relationship Id="rId26" Type="http://schemas.openxmlformats.org/officeDocument/2006/relationships/customXml" Target="../ink/ink13.xml"/><Relationship Id="rId47" Type="http://schemas.openxmlformats.org/officeDocument/2006/relationships/image" Target="../media/image32.png"/><Relationship Id="rId68" Type="http://schemas.openxmlformats.org/officeDocument/2006/relationships/customXml" Target="../ink/ink37.xml"/><Relationship Id="rId89" Type="http://schemas.openxmlformats.org/officeDocument/2006/relationships/customXml" Target="../ink/ink49.xml"/><Relationship Id="rId112" Type="http://schemas.openxmlformats.org/officeDocument/2006/relationships/customXml" Target="../ink/ink62.xml"/><Relationship Id="rId133" Type="http://schemas.openxmlformats.org/officeDocument/2006/relationships/customXml" Target="../ink/ink74.xml"/><Relationship Id="rId16" Type="http://schemas.openxmlformats.org/officeDocument/2006/relationships/customXml" Target="../ink/ink8.xml"/><Relationship Id="rId37" Type="http://schemas.openxmlformats.org/officeDocument/2006/relationships/customXml" Target="../ink/ink20.xml"/><Relationship Id="rId58" Type="http://schemas.openxmlformats.org/officeDocument/2006/relationships/customXml" Target="../ink/ink32.xml"/><Relationship Id="rId79" Type="http://schemas.openxmlformats.org/officeDocument/2006/relationships/customXml" Target="../ink/ink44.xml"/><Relationship Id="rId102" Type="http://schemas.openxmlformats.org/officeDocument/2006/relationships/customXml" Target="../ink/ink57.xml"/><Relationship Id="rId123" Type="http://schemas.openxmlformats.org/officeDocument/2006/relationships/image" Target="../media/image320.png"/><Relationship Id="rId14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DA60C8-B3C0-272C-F01E-0C5F2BAA5335}"/>
              </a:ext>
            </a:extLst>
          </p:cNvPr>
          <p:cNvSpPr/>
          <p:nvPr/>
        </p:nvSpPr>
        <p:spPr>
          <a:xfrm>
            <a:off x="1371600" y="3810000"/>
            <a:ext cx="9885680" cy="924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3008ED-A5A5-A95C-03A3-722AD259BB0B}"/>
              </a:ext>
            </a:extLst>
          </p:cNvPr>
          <p:cNvSpPr txBox="1"/>
          <p:nvPr/>
        </p:nvSpPr>
        <p:spPr>
          <a:xfrm>
            <a:off x="1275080" y="311606"/>
            <a:ext cx="10078720" cy="829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NCRAPS-2023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5th National Conference on "Recent Advancement in Physical Sciences”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kern="1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2000" b="1" kern="10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IN" sz="2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Organized by</a:t>
            </a:r>
          </a:p>
          <a:p>
            <a:pPr algn="ctr">
              <a:lnSpc>
                <a:spcPct val="107000"/>
              </a:lnSpc>
            </a:pPr>
            <a:r>
              <a:rPr lang="en-IN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Institute of Technology, Uttarakhand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December 19-20, 2023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 ID: CHY-03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Superhydrophobic/Oleophilic Fabric using Modified Nanotitania for Oil-water Separation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Adeeba</a:t>
            </a: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Chemistry 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 Era (deemed to be) University</a:t>
            </a: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Dehradun, Uttarakhand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24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24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24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D85F6-255B-E72F-21C9-4547F483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86"/>
            <a:ext cx="1569518" cy="1578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26EDF3-F874-E51B-EDBF-AA856B12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482" y="0"/>
            <a:ext cx="1569518" cy="1578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986DB-863F-0F1F-B95A-BABCCE01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72" y="1063527"/>
            <a:ext cx="1038247" cy="10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19F5-082B-AEFD-D253-DC59C1D4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314" y="728629"/>
            <a:ext cx="12372391" cy="1090839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FFA16D-B6B7-4A04-3E33-C19F54AFC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73" y="2220606"/>
            <a:ext cx="10552922" cy="8169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prepare a Sol for separation of  Oil-Water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8E71DC-1932-05A8-A789-BB032043CDA9}"/>
              </a:ext>
            </a:extLst>
          </p:cNvPr>
          <p:cNvGrpSpPr/>
          <p:nvPr/>
        </p:nvGrpSpPr>
        <p:grpSpPr>
          <a:xfrm>
            <a:off x="829699" y="2898389"/>
            <a:ext cx="8658808" cy="3959611"/>
            <a:chOff x="1051251" y="3092257"/>
            <a:chExt cx="8658808" cy="3959611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38F578B7-C5F4-C7CC-614D-C7C1EAE0BC7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1776101"/>
                </p:ext>
              </p:extLst>
            </p:nvPr>
          </p:nvGraphicFramePr>
          <p:xfrm>
            <a:off x="1051251" y="3092257"/>
            <a:ext cx="8658808" cy="30371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470912-5867-A7E2-C663-8615B7CFAE1B}"/>
                </a:ext>
              </a:extLst>
            </p:cNvPr>
            <p:cNvSpPr/>
            <p:nvPr/>
          </p:nvSpPr>
          <p:spPr>
            <a:xfrm>
              <a:off x="1855993" y="5899624"/>
              <a:ext cx="7854066" cy="8169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4C9139-4C2F-FAF4-55DE-78114B47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1251" y="5899624"/>
              <a:ext cx="804742" cy="11522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09B122-F37A-F7BF-8E50-E58B4F85797E}"/>
              </a:ext>
            </a:extLst>
          </p:cNvPr>
          <p:cNvGrpSpPr/>
          <p:nvPr/>
        </p:nvGrpSpPr>
        <p:grpSpPr>
          <a:xfrm>
            <a:off x="1807547" y="5812499"/>
            <a:ext cx="7843327" cy="400110"/>
            <a:chOff x="1807547" y="5812499"/>
            <a:chExt cx="7843327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D9CD2C-676A-3B38-078A-06EFA009D9E5}"/>
                </a:ext>
              </a:extLst>
            </p:cNvPr>
            <p:cNvSpPr txBox="1"/>
            <p:nvPr/>
          </p:nvSpPr>
          <p:spPr>
            <a:xfrm>
              <a:off x="1980074" y="5812499"/>
              <a:ext cx="767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of Oil-Water separation efficiency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ABD265-BF2D-20FA-9E4B-B77EB7613373}"/>
                </a:ext>
              </a:extLst>
            </p:cNvPr>
            <p:cNvSpPr/>
            <p:nvPr/>
          </p:nvSpPr>
          <p:spPr>
            <a:xfrm>
              <a:off x="1807547" y="5982332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4932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3F31-F18C-AC2E-CC93-60828DC1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for preparation of Titania Sol Solution and its Modification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96B3-BB51-D3E5-15D3-F0AB591FB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3" y="2191773"/>
            <a:ext cx="8147666" cy="82901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adopted: Sol-gel method via Acid hydrolysis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involved:</a:t>
            </a: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218333" y="6452280"/>
            <a:ext cx="840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Fig1 : Preparation and modification of titania sol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2DF32BF-FF3E-21AA-4D8B-F4823059E3B4}"/>
              </a:ext>
            </a:extLst>
          </p:cNvPr>
          <p:cNvGrpSpPr/>
          <p:nvPr/>
        </p:nvGrpSpPr>
        <p:grpSpPr>
          <a:xfrm>
            <a:off x="93623" y="2824715"/>
            <a:ext cx="11566738" cy="3843834"/>
            <a:chOff x="93623" y="2730520"/>
            <a:chExt cx="11566738" cy="38438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14B9-56CF-8062-669D-9178469B52BD}"/>
                </a:ext>
              </a:extLst>
            </p:cNvPr>
            <p:cNvSpPr txBox="1"/>
            <p:nvPr/>
          </p:nvSpPr>
          <p:spPr>
            <a:xfrm>
              <a:off x="233265" y="6205022"/>
              <a:ext cx="531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</a:t>
              </a:r>
              <a:endParaRPr lang="en-IN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573109-3411-0372-05CD-6F1B8222B56A}"/>
                </a:ext>
              </a:extLst>
            </p:cNvPr>
            <p:cNvGrpSpPr/>
            <p:nvPr/>
          </p:nvGrpSpPr>
          <p:grpSpPr>
            <a:xfrm>
              <a:off x="5029060" y="3119075"/>
              <a:ext cx="1234209" cy="1502105"/>
              <a:chOff x="569008" y="4009808"/>
              <a:chExt cx="1310592" cy="1568032"/>
            </a:xfrm>
            <a:scene3d>
              <a:camera prst="isometricTopUp"/>
              <a:lightRig rig="threePt" dir="t"/>
            </a:scene3d>
          </p:grpSpPr>
          <p:sp>
            <p:nvSpPr>
              <p:cNvPr id="36" name="Cylinder 35">
                <a:extLst>
                  <a:ext uri="{FF2B5EF4-FFF2-40B4-BE49-F238E27FC236}">
                    <a16:creationId xmlns:a16="http://schemas.microsoft.com/office/drawing/2014/main" id="{07BDF457-7B46-728A-D128-52E16EC81569}"/>
                  </a:ext>
                </a:extLst>
              </p:cNvPr>
              <p:cNvSpPr/>
              <p:nvPr/>
            </p:nvSpPr>
            <p:spPr>
              <a:xfrm>
                <a:off x="569008" y="4009808"/>
                <a:ext cx="1158192" cy="1568032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FE388A-032B-B263-7F89-729DF19C541A}"/>
                  </a:ext>
                </a:extLst>
              </p:cNvPr>
              <p:cNvSpPr txBox="1"/>
              <p:nvPr/>
            </p:nvSpPr>
            <p:spPr>
              <a:xfrm>
                <a:off x="569008" y="4377511"/>
                <a:ext cx="13105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rgbClr val="0070C0"/>
                    </a:solidFill>
                  </a:rPr>
                  <a:t>- - - - - - -  </a:t>
                </a:r>
              </a:p>
              <a:p>
                <a:r>
                  <a:rPr lang="en-IN" b="1" dirty="0">
                    <a:solidFill>
                      <a:srgbClr val="0070C0"/>
                    </a:solidFill>
                  </a:rPr>
                  <a:t>- - - - - - - </a:t>
                </a:r>
              </a:p>
              <a:p>
                <a:r>
                  <a:rPr lang="en-IN" b="1" dirty="0">
                    <a:solidFill>
                      <a:srgbClr val="0070C0"/>
                    </a:solidFill>
                  </a:rPr>
                  <a:t>- - - - - - - </a:t>
                </a:r>
              </a:p>
              <a:p>
                <a:r>
                  <a:rPr lang="en-IN" b="1" dirty="0">
                    <a:solidFill>
                      <a:srgbClr val="0070C0"/>
                    </a:solidFill>
                  </a:rPr>
                  <a:t>- - - - - - -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41FED4-D692-F577-86FB-D93CEFFF4535}"/>
                </a:ext>
              </a:extLst>
            </p:cNvPr>
            <p:cNvSpPr txBox="1"/>
            <p:nvPr/>
          </p:nvSpPr>
          <p:spPr>
            <a:xfrm>
              <a:off x="4850772" y="2730520"/>
              <a:ext cx="20624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Distilled Water</a:t>
              </a:r>
            </a:p>
            <a:p>
              <a:pPr algn="ctr"/>
              <a:r>
                <a:rPr lang="en-I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I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Ethanol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E2028FA-433A-B862-819F-3DA1F6B24BAE}"/>
                </a:ext>
              </a:extLst>
            </p:cNvPr>
            <p:cNvGrpSpPr/>
            <p:nvPr/>
          </p:nvGrpSpPr>
          <p:grpSpPr>
            <a:xfrm>
              <a:off x="93623" y="3020791"/>
              <a:ext cx="3449993" cy="3278409"/>
              <a:chOff x="2251128" y="2956596"/>
              <a:chExt cx="4026676" cy="370398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C4B8E6A-E17D-B680-88A6-4501B4C3A3EF}"/>
                  </a:ext>
                </a:extLst>
              </p:cNvPr>
              <p:cNvGrpSpPr/>
              <p:nvPr/>
            </p:nvGrpSpPr>
            <p:grpSpPr>
              <a:xfrm>
                <a:off x="3606475" y="2956596"/>
                <a:ext cx="1310592" cy="1568032"/>
                <a:chOff x="523172" y="4009808"/>
                <a:chExt cx="1310592" cy="1568032"/>
              </a:xfrm>
              <a:scene3d>
                <a:camera prst="isometricBottomDown"/>
                <a:lightRig rig="threePt" dir="t"/>
              </a:scene3d>
            </p:grpSpPr>
            <p:sp>
              <p:nvSpPr>
                <p:cNvPr id="33" name="Cylinder 32">
                  <a:extLst>
                    <a:ext uri="{FF2B5EF4-FFF2-40B4-BE49-F238E27FC236}">
                      <a16:creationId xmlns:a16="http://schemas.microsoft.com/office/drawing/2014/main" id="{52DA4C99-7286-E5C1-4CC9-24C077CE4A0D}"/>
                    </a:ext>
                  </a:extLst>
                </p:cNvPr>
                <p:cNvSpPr/>
                <p:nvPr/>
              </p:nvSpPr>
              <p:spPr>
                <a:xfrm>
                  <a:off x="569008" y="4009808"/>
                  <a:ext cx="1158192" cy="1568032"/>
                </a:xfrm>
                <a:prstGeom prst="can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42360E-A2B3-DF5E-F2DF-2867B23ED975}"/>
                    </a:ext>
                  </a:extLst>
                </p:cNvPr>
                <p:cNvSpPr txBox="1"/>
                <p:nvPr/>
              </p:nvSpPr>
              <p:spPr>
                <a:xfrm>
                  <a:off x="523172" y="4377511"/>
                  <a:ext cx="1310592" cy="1080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b="1" dirty="0">
                      <a:solidFill>
                        <a:srgbClr val="0070C0"/>
                      </a:solidFill>
                    </a:rPr>
                    <a:t>- - - - - - -  </a:t>
                  </a:r>
                </a:p>
                <a:p>
                  <a:r>
                    <a:rPr lang="en-IN" sz="1400" b="1" dirty="0">
                      <a:solidFill>
                        <a:srgbClr val="0070C0"/>
                      </a:solidFill>
                    </a:rPr>
                    <a:t>- - - - - - - </a:t>
                  </a:r>
                </a:p>
                <a:p>
                  <a:r>
                    <a:rPr lang="en-IN" sz="1400" b="1" dirty="0">
                      <a:solidFill>
                        <a:srgbClr val="0070C0"/>
                      </a:solidFill>
                    </a:rPr>
                    <a:t>- - - - - - - </a:t>
                  </a:r>
                </a:p>
                <a:p>
                  <a:r>
                    <a:rPr lang="en-IN" sz="1400" b="1" dirty="0">
                      <a:solidFill>
                        <a:srgbClr val="0070C0"/>
                      </a:solidFill>
                    </a:rPr>
                    <a:t>- - - - - - - </a:t>
                  </a: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3B17DEF-7D5D-EAB1-6BC4-077D06405DA9}"/>
                  </a:ext>
                </a:extLst>
              </p:cNvPr>
              <p:cNvGrpSpPr/>
              <p:nvPr/>
            </p:nvGrpSpPr>
            <p:grpSpPr>
              <a:xfrm>
                <a:off x="2251128" y="3905875"/>
                <a:ext cx="4026676" cy="2754710"/>
                <a:chOff x="2251128" y="3905875"/>
                <a:chExt cx="4026676" cy="2754710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8117975-2D62-511D-37B9-2662757C6A41}"/>
                    </a:ext>
                  </a:extLst>
                </p:cNvPr>
                <p:cNvSpPr txBox="1"/>
                <p:nvPr/>
              </p:nvSpPr>
              <p:spPr>
                <a:xfrm>
                  <a:off x="2251128" y="3905875"/>
                  <a:ext cx="131059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b="1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Acetic acid</a:t>
                  </a:r>
                </a:p>
                <a:p>
                  <a:pPr algn="ctr"/>
                  <a:r>
                    <a:rPr lang="en-IN" sz="1400" b="1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  <a:p>
                  <a:pPr algn="ctr"/>
                  <a:r>
                    <a:rPr lang="en-IN" sz="1400" b="1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Ethanol</a:t>
                  </a: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C868580-C802-E525-7290-60DC435D4659}"/>
                    </a:ext>
                  </a:extLst>
                </p:cNvPr>
                <p:cNvGrpSpPr/>
                <p:nvPr/>
              </p:nvGrpSpPr>
              <p:grpSpPr>
                <a:xfrm>
                  <a:off x="4058941" y="4613134"/>
                  <a:ext cx="2218863" cy="2047451"/>
                  <a:chOff x="2774338" y="3904403"/>
                  <a:chExt cx="3025127" cy="2460679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4EB2F94E-F5AD-339B-35BD-B466F85F8BEA}"/>
                      </a:ext>
                    </a:extLst>
                  </p:cNvPr>
                  <p:cNvGrpSpPr/>
                  <p:nvPr/>
                </p:nvGrpSpPr>
                <p:grpSpPr>
                  <a:xfrm>
                    <a:off x="4012647" y="3904403"/>
                    <a:ext cx="1786818" cy="1604088"/>
                    <a:chOff x="4012647" y="3904403"/>
                    <a:chExt cx="1786818" cy="1604088"/>
                  </a:xfrm>
                </p:grpSpPr>
                <p:sp>
                  <p:nvSpPr>
                    <p:cNvPr id="6" name="Cylinder 5">
                      <a:extLst>
                        <a:ext uri="{FF2B5EF4-FFF2-40B4-BE49-F238E27FC236}">
                          <a16:creationId xmlns:a16="http://schemas.microsoft.com/office/drawing/2014/main" id="{AB63102B-6D64-70B6-DCDF-1250C075E2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5590" y="3904403"/>
                      <a:ext cx="1158192" cy="1568032"/>
                    </a:xfrm>
                    <a:prstGeom prst="can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92A1A77-69C9-D0B5-598F-AA755025C7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12647" y="4212968"/>
                      <a:ext cx="1786818" cy="12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IN" sz="1400" b="1" dirty="0">
                          <a:solidFill>
                            <a:srgbClr val="0070C0"/>
                          </a:solidFill>
                        </a:rPr>
                        <a:t>- - - - - -   </a:t>
                      </a:r>
                    </a:p>
                    <a:p>
                      <a:r>
                        <a:rPr lang="en-IN" sz="1400" b="1" dirty="0">
                          <a:solidFill>
                            <a:srgbClr val="0070C0"/>
                          </a:solidFill>
                        </a:rPr>
                        <a:t>- - - - - -  </a:t>
                      </a:r>
                    </a:p>
                    <a:p>
                      <a:r>
                        <a:rPr lang="en-IN" sz="1400" b="1" dirty="0">
                          <a:solidFill>
                            <a:srgbClr val="0070C0"/>
                          </a:solidFill>
                        </a:rPr>
                        <a:t>- - - - - -  </a:t>
                      </a:r>
                    </a:p>
                    <a:p>
                      <a:r>
                        <a:rPr lang="en-IN" sz="1400" b="1" dirty="0">
                          <a:solidFill>
                            <a:srgbClr val="0070C0"/>
                          </a:solidFill>
                        </a:rPr>
                        <a:t>- - - - - -  </a:t>
                      </a:r>
                    </a:p>
                  </p:txBody>
                </p: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22683F3-09C0-48FA-3376-1ABF60565846}"/>
                      </a:ext>
                    </a:extLst>
                  </p:cNvPr>
                  <p:cNvSpPr txBox="1"/>
                  <p:nvPr/>
                </p:nvSpPr>
                <p:spPr>
                  <a:xfrm>
                    <a:off x="2774338" y="4234712"/>
                    <a:ext cx="1574800" cy="887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4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TTIP</a:t>
                    </a:r>
                  </a:p>
                  <a:p>
                    <a:pPr algn="ctr"/>
                    <a:r>
                      <a:rPr lang="en-IN" sz="14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</a:p>
                  <a:p>
                    <a:pPr algn="ctr"/>
                    <a:r>
                      <a:rPr lang="en-IN" sz="14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Ethanol</a:t>
                    </a:r>
                  </a:p>
                </p:txBody>
              </p:sp>
              <p:sp>
                <p:nvSpPr>
                  <p:cNvPr id="41" name="Trapezoid 40">
                    <a:extLst>
                      <a:ext uri="{FF2B5EF4-FFF2-40B4-BE49-F238E27FC236}">
                        <a16:creationId xmlns:a16="http://schemas.microsoft.com/office/drawing/2014/main" id="{12D8BE25-94D4-63F3-B626-4097EAB3C340}"/>
                      </a:ext>
                    </a:extLst>
                  </p:cNvPr>
                  <p:cNvSpPr/>
                  <p:nvPr/>
                </p:nvSpPr>
                <p:spPr>
                  <a:xfrm>
                    <a:off x="3887286" y="5505438"/>
                    <a:ext cx="1574800" cy="859644"/>
                  </a:xfrm>
                  <a:prstGeom prst="trapezoid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D855A80-40CD-A418-6656-DAB24AD91059}"/>
                      </a:ext>
                    </a:extLst>
                  </p:cNvPr>
                  <p:cNvSpPr txBox="1"/>
                  <p:nvPr/>
                </p:nvSpPr>
                <p:spPr>
                  <a:xfrm>
                    <a:off x="4025181" y="5646637"/>
                    <a:ext cx="136649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Magnetic Stirrer</a:t>
                    </a:r>
                  </a:p>
                </p:txBody>
              </p:sp>
            </p:grp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9A09C1-2956-B5C0-258C-83A6E01F9E96}"/>
                </a:ext>
              </a:extLst>
            </p:cNvPr>
            <p:cNvSpPr txBox="1"/>
            <p:nvPr/>
          </p:nvSpPr>
          <p:spPr>
            <a:xfrm>
              <a:off x="3360536" y="3946992"/>
              <a:ext cx="2062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 err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Acified</a:t>
              </a:r>
              <a:r>
                <a:rPr lang="en-I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TTIP/</a:t>
              </a:r>
            </a:p>
            <a:p>
              <a:pPr algn="ctr"/>
              <a:r>
                <a:rPr lang="en-I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Ethanol Solution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F230E3-4BAC-BC09-9158-8130D37DFD6A}"/>
                </a:ext>
              </a:extLst>
            </p:cNvPr>
            <p:cNvGrpSpPr/>
            <p:nvPr/>
          </p:nvGrpSpPr>
          <p:grpSpPr>
            <a:xfrm>
              <a:off x="4289913" y="4486997"/>
              <a:ext cx="1439325" cy="1812203"/>
              <a:chOff x="5535660" y="4749532"/>
              <a:chExt cx="1530271" cy="204745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0413AEB-360D-2B44-654F-01527E206A5B}"/>
                  </a:ext>
                </a:extLst>
              </p:cNvPr>
              <p:cNvGrpSpPr/>
              <p:nvPr/>
            </p:nvGrpSpPr>
            <p:grpSpPr>
              <a:xfrm>
                <a:off x="5636802" y="4749532"/>
                <a:ext cx="1429129" cy="1366750"/>
                <a:chOff x="4025180" y="3904403"/>
                <a:chExt cx="1948430" cy="1642594"/>
              </a:xfrm>
            </p:grpSpPr>
            <p:sp>
              <p:nvSpPr>
                <p:cNvPr id="52" name="Cylinder 51">
                  <a:extLst>
                    <a:ext uri="{FF2B5EF4-FFF2-40B4-BE49-F238E27FC236}">
                      <a16:creationId xmlns:a16="http://schemas.microsoft.com/office/drawing/2014/main" id="{85585460-C793-22A3-CA5C-65EA60E341CA}"/>
                    </a:ext>
                  </a:extLst>
                </p:cNvPr>
                <p:cNvSpPr/>
                <p:nvPr/>
              </p:nvSpPr>
              <p:spPr>
                <a:xfrm>
                  <a:off x="4095590" y="3904403"/>
                  <a:ext cx="1158192" cy="1568032"/>
                </a:xfrm>
                <a:prstGeom prst="can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FB3CACF-3DEA-7860-D8BA-D9CA098E2BB1}"/>
                    </a:ext>
                  </a:extLst>
                </p:cNvPr>
                <p:cNvSpPr txBox="1"/>
                <p:nvPr/>
              </p:nvSpPr>
              <p:spPr>
                <a:xfrm>
                  <a:off x="4025180" y="4286653"/>
                  <a:ext cx="1948430" cy="1260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b="1" dirty="0">
                      <a:solidFill>
                        <a:schemeClr val="bg1">
                          <a:lumMod val="95000"/>
                        </a:schemeClr>
                      </a:solidFill>
                    </a:rPr>
                    <a:t>- - - - - -   </a:t>
                  </a:r>
                </a:p>
                <a:p>
                  <a:r>
                    <a:rPr lang="en-IN" sz="1400" b="1" dirty="0">
                      <a:solidFill>
                        <a:schemeClr val="bg1">
                          <a:lumMod val="95000"/>
                        </a:schemeClr>
                      </a:solidFill>
                    </a:rPr>
                    <a:t>- - - - - -  </a:t>
                  </a:r>
                </a:p>
                <a:p>
                  <a:r>
                    <a:rPr lang="en-IN" sz="1400" b="1" dirty="0">
                      <a:solidFill>
                        <a:schemeClr val="bg1">
                          <a:lumMod val="95000"/>
                        </a:schemeClr>
                      </a:solidFill>
                    </a:rPr>
                    <a:t>- - - - - -  </a:t>
                  </a:r>
                </a:p>
                <a:p>
                  <a:r>
                    <a:rPr lang="en-IN" sz="1400" b="1" dirty="0">
                      <a:solidFill>
                        <a:schemeClr val="bg1">
                          <a:lumMod val="95000"/>
                        </a:schemeClr>
                      </a:solidFill>
                    </a:rPr>
                    <a:t>- - - - - -  </a:t>
                  </a:r>
                </a:p>
              </p:txBody>
            </p:sp>
          </p:grpSp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BAC0759A-5856-5EB2-1033-D5AD0843DFA7}"/>
                  </a:ext>
                </a:extLst>
              </p:cNvPr>
              <p:cNvSpPr/>
              <p:nvPr/>
            </p:nvSpPr>
            <p:spPr>
              <a:xfrm>
                <a:off x="5535660" y="6081700"/>
                <a:ext cx="1155080" cy="715282"/>
              </a:xfrm>
              <a:prstGeom prst="trapezoid">
                <a:avLst/>
              </a:prstGeom>
              <a:solidFill>
                <a:schemeClr val="accent1">
                  <a:lumMod val="75000"/>
                </a:schemeClr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A7DBFC-D5EC-579F-892A-EFC306DA7AAA}"/>
                  </a:ext>
                </a:extLst>
              </p:cNvPr>
              <p:cNvSpPr txBox="1"/>
              <p:nvPr/>
            </p:nvSpPr>
            <p:spPr>
              <a:xfrm>
                <a:off x="5636803" y="6199187"/>
                <a:ext cx="1002294" cy="53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b="1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Stirrer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A3C4169-413B-C57C-971B-370CB57EC593}"/>
                </a:ext>
              </a:extLst>
            </p:cNvPr>
            <p:cNvCxnSpPr/>
            <p:nvPr/>
          </p:nvCxnSpPr>
          <p:spPr>
            <a:xfrm>
              <a:off x="3287349" y="5191297"/>
              <a:ext cx="88622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B34BC30-7D14-33D0-CC7A-7CBEA18AB20A}"/>
                </a:ext>
              </a:extLst>
            </p:cNvPr>
            <p:cNvCxnSpPr>
              <a:cxnSpLocks/>
            </p:cNvCxnSpPr>
            <p:nvPr/>
          </p:nvCxnSpPr>
          <p:spPr>
            <a:xfrm>
              <a:off x="5295766" y="5191297"/>
              <a:ext cx="2049914" cy="41314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0B205B8-92CC-7622-F74A-B89DAEE39D69}"/>
                </a:ext>
              </a:extLst>
            </p:cNvPr>
            <p:cNvGrpSpPr/>
            <p:nvPr/>
          </p:nvGrpSpPr>
          <p:grpSpPr>
            <a:xfrm>
              <a:off x="6900128" y="4094571"/>
              <a:ext cx="1957548" cy="2205838"/>
              <a:chOff x="6009687" y="4121158"/>
              <a:chExt cx="1957548" cy="220583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844A4CA-440D-581E-2C68-FCF8CA952637}"/>
                  </a:ext>
                </a:extLst>
              </p:cNvPr>
              <p:cNvGrpSpPr/>
              <p:nvPr/>
            </p:nvGrpSpPr>
            <p:grpSpPr>
              <a:xfrm>
                <a:off x="6527910" y="4514793"/>
                <a:ext cx="1439325" cy="1812203"/>
                <a:chOff x="5535660" y="4749532"/>
                <a:chExt cx="1530271" cy="204745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392BF6A1-F904-F2FC-B1A0-FF4D6D55F8E6}"/>
                    </a:ext>
                  </a:extLst>
                </p:cNvPr>
                <p:cNvGrpSpPr/>
                <p:nvPr/>
              </p:nvGrpSpPr>
              <p:grpSpPr>
                <a:xfrm>
                  <a:off x="5636802" y="4749532"/>
                  <a:ext cx="1429129" cy="1366750"/>
                  <a:chOff x="4025180" y="3904403"/>
                  <a:chExt cx="1948430" cy="1642594"/>
                </a:xfrm>
              </p:grpSpPr>
              <p:sp>
                <p:nvSpPr>
                  <p:cNvPr id="64" name="Cylinder 63">
                    <a:extLst>
                      <a:ext uri="{FF2B5EF4-FFF2-40B4-BE49-F238E27FC236}">
                        <a16:creationId xmlns:a16="http://schemas.microsoft.com/office/drawing/2014/main" id="{F242B209-7BDD-D755-F6EA-729E123461A3}"/>
                      </a:ext>
                    </a:extLst>
                  </p:cNvPr>
                  <p:cNvSpPr/>
                  <p:nvPr/>
                </p:nvSpPr>
                <p:spPr>
                  <a:xfrm>
                    <a:off x="4095590" y="3904403"/>
                    <a:ext cx="1158192" cy="1568032"/>
                  </a:xfrm>
                  <a:prstGeom prst="can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9ED6F5F-7FFA-3E87-FD97-043814B4FF06}"/>
                      </a:ext>
                    </a:extLst>
                  </p:cNvPr>
                  <p:cNvSpPr txBox="1"/>
                  <p:nvPr/>
                </p:nvSpPr>
                <p:spPr>
                  <a:xfrm>
                    <a:off x="4025180" y="4286653"/>
                    <a:ext cx="1948430" cy="12603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1400" b="1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- - - - - -   </a:t>
                    </a:r>
                  </a:p>
                  <a:p>
                    <a:r>
                      <a:rPr lang="en-IN" sz="1400" b="1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- - - - - -  </a:t>
                    </a:r>
                  </a:p>
                  <a:p>
                    <a:r>
                      <a:rPr lang="en-IN" sz="1400" b="1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- - - - - -  </a:t>
                    </a:r>
                  </a:p>
                  <a:p>
                    <a:r>
                      <a:rPr lang="en-IN" sz="1400" b="1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- - - - - -  </a:t>
                    </a:r>
                  </a:p>
                </p:txBody>
              </p:sp>
            </p:grpSp>
            <p:sp>
              <p:nvSpPr>
                <p:cNvPr id="62" name="Trapezoid 61">
                  <a:extLst>
                    <a:ext uri="{FF2B5EF4-FFF2-40B4-BE49-F238E27FC236}">
                      <a16:creationId xmlns:a16="http://schemas.microsoft.com/office/drawing/2014/main" id="{3E3EC1BD-C01E-785D-90AB-3291B1086229}"/>
                    </a:ext>
                  </a:extLst>
                </p:cNvPr>
                <p:cNvSpPr/>
                <p:nvPr/>
              </p:nvSpPr>
              <p:spPr>
                <a:xfrm>
                  <a:off x="5535660" y="6081700"/>
                  <a:ext cx="1155080" cy="715282"/>
                </a:xfrm>
                <a:prstGeom prst="trapezoid">
                  <a:avLst/>
                </a:prstGeom>
                <a:solidFill>
                  <a:schemeClr val="accent1">
                    <a:lumMod val="75000"/>
                  </a:schemeClr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48C4807-B930-8B0B-1D3F-68CDA7021527}"/>
                    </a:ext>
                  </a:extLst>
                </p:cNvPr>
                <p:cNvSpPr txBox="1"/>
                <p:nvPr/>
              </p:nvSpPr>
              <p:spPr>
                <a:xfrm>
                  <a:off x="5636803" y="6199187"/>
                  <a:ext cx="1002294" cy="5377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Magnetic Stirrer</a:t>
                  </a: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D7F9BA7-96C8-078D-225D-223E8F3BFAD8}"/>
                  </a:ext>
                </a:extLst>
              </p:cNvPr>
              <p:cNvSpPr txBox="1"/>
              <p:nvPr/>
            </p:nvSpPr>
            <p:spPr>
              <a:xfrm>
                <a:off x="6009687" y="4121158"/>
                <a:ext cx="172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Titania Sol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A85C348-BFD2-E931-6FEA-3EBB0841E870}"/>
                </a:ext>
              </a:extLst>
            </p:cNvPr>
            <p:cNvGrpSpPr/>
            <p:nvPr/>
          </p:nvGrpSpPr>
          <p:grpSpPr>
            <a:xfrm>
              <a:off x="8326927" y="3245885"/>
              <a:ext cx="1234209" cy="1502105"/>
              <a:chOff x="569008" y="4009808"/>
              <a:chExt cx="1310592" cy="1568032"/>
            </a:xfrm>
            <a:scene3d>
              <a:camera prst="isometricTopUp"/>
              <a:lightRig rig="threePt" dir="t"/>
            </a:scene3d>
          </p:grpSpPr>
          <p:sp>
            <p:nvSpPr>
              <p:cNvPr id="72" name="Cylinder 71">
                <a:extLst>
                  <a:ext uri="{FF2B5EF4-FFF2-40B4-BE49-F238E27FC236}">
                    <a16:creationId xmlns:a16="http://schemas.microsoft.com/office/drawing/2014/main" id="{9F9DD61E-CE97-8F20-023D-B1BA14755F6C}"/>
                  </a:ext>
                </a:extLst>
              </p:cNvPr>
              <p:cNvSpPr/>
              <p:nvPr/>
            </p:nvSpPr>
            <p:spPr>
              <a:xfrm>
                <a:off x="569008" y="4009808"/>
                <a:ext cx="1158192" cy="1568032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A6C8E41-6B3D-C400-DCAA-6BA08E6F5EED}"/>
                  </a:ext>
                </a:extLst>
              </p:cNvPr>
              <p:cNvSpPr txBox="1"/>
              <p:nvPr/>
            </p:nvSpPr>
            <p:spPr>
              <a:xfrm>
                <a:off x="569008" y="4377511"/>
                <a:ext cx="13105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rgbClr val="0070C0"/>
                    </a:solidFill>
                  </a:rPr>
                  <a:t>- - - - - - -  </a:t>
                </a:r>
              </a:p>
              <a:p>
                <a:r>
                  <a:rPr lang="en-IN" b="1" dirty="0">
                    <a:solidFill>
                      <a:srgbClr val="0070C0"/>
                    </a:solidFill>
                  </a:rPr>
                  <a:t>- - - - - - - </a:t>
                </a:r>
              </a:p>
              <a:p>
                <a:r>
                  <a:rPr lang="en-IN" b="1" dirty="0">
                    <a:solidFill>
                      <a:srgbClr val="0070C0"/>
                    </a:solidFill>
                  </a:rPr>
                  <a:t>- - - - - - - </a:t>
                </a:r>
              </a:p>
              <a:p>
                <a:r>
                  <a:rPr lang="en-IN" b="1" dirty="0">
                    <a:solidFill>
                      <a:srgbClr val="0070C0"/>
                    </a:solidFill>
                  </a:rPr>
                  <a:t>- - - - - - - 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E3D8EC1-C442-70E8-D24A-16884C81FB6B}"/>
                </a:ext>
              </a:extLst>
            </p:cNvPr>
            <p:cNvSpPr txBox="1"/>
            <p:nvPr/>
          </p:nvSpPr>
          <p:spPr>
            <a:xfrm>
              <a:off x="8200328" y="2878939"/>
              <a:ext cx="21328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Stearic Acid</a:t>
              </a:r>
            </a:p>
            <a:p>
              <a:pPr algn="ctr"/>
              <a:r>
                <a:rPr lang="en-I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I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Ethanol</a:t>
              </a:r>
            </a:p>
            <a:p>
              <a:endParaRPr lang="en-IN" dirty="0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667FAAF-936A-5A98-DCB4-85BE4C4180F9}"/>
                </a:ext>
              </a:extLst>
            </p:cNvPr>
            <p:cNvCxnSpPr>
              <a:cxnSpLocks/>
            </p:cNvCxnSpPr>
            <p:nvPr/>
          </p:nvCxnSpPr>
          <p:spPr>
            <a:xfrm>
              <a:off x="8371075" y="5255891"/>
              <a:ext cx="165545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128021A-7789-87F5-5232-6926C5B4A2A8}"/>
                </a:ext>
              </a:extLst>
            </p:cNvPr>
            <p:cNvGrpSpPr/>
            <p:nvPr/>
          </p:nvGrpSpPr>
          <p:grpSpPr>
            <a:xfrm>
              <a:off x="10170232" y="4554247"/>
              <a:ext cx="1490129" cy="1356728"/>
              <a:chOff x="495775" y="4009808"/>
              <a:chExt cx="2126848" cy="1634214"/>
            </a:xfrm>
          </p:grpSpPr>
          <p:sp>
            <p:nvSpPr>
              <p:cNvPr id="79" name="Cylinder 78">
                <a:extLst>
                  <a:ext uri="{FF2B5EF4-FFF2-40B4-BE49-F238E27FC236}">
                    <a16:creationId xmlns:a16="http://schemas.microsoft.com/office/drawing/2014/main" id="{009BE0C7-07EC-8E81-0FC2-8868D6A1D130}"/>
                  </a:ext>
                </a:extLst>
              </p:cNvPr>
              <p:cNvSpPr/>
              <p:nvPr/>
            </p:nvSpPr>
            <p:spPr>
              <a:xfrm>
                <a:off x="569008" y="4009808"/>
                <a:ext cx="1158192" cy="1568032"/>
              </a:xfrm>
              <a:prstGeom prst="can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3D18488-2494-FE55-B2FD-B8762D99D92D}"/>
                  </a:ext>
                </a:extLst>
              </p:cNvPr>
              <p:cNvSpPr txBox="1"/>
              <p:nvPr/>
            </p:nvSpPr>
            <p:spPr>
              <a:xfrm>
                <a:off x="495775" y="4420629"/>
                <a:ext cx="2126848" cy="1223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1">
                        <a:lumMod val="75000"/>
                      </a:schemeClr>
                    </a:solidFill>
                  </a:rPr>
                  <a:t>- - - - - -   </a:t>
                </a:r>
              </a:p>
              <a:p>
                <a:r>
                  <a:rPr lang="en-IN" sz="1400" b="1" dirty="0">
                    <a:solidFill>
                      <a:schemeClr val="bg1">
                        <a:lumMod val="75000"/>
                      </a:schemeClr>
                    </a:solidFill>
                  </a:rPr>
                  <a:t>- - - - - -  </a:t>
                </a:r>
              </a:p>
              <a:p>
                <a:r>
                  <a:rPr lang="en-IN" sz="1400" b="1" dirty="0">
                    <a:solidFill>
                      <a:schemeClr val="bg1">
                        <a:lumMod val="75000"/>
                      </a:schemeClr>
                    </a:solidFill>
                  </a:rPr>
                  <a:t>- - - - - -  </a:t>
                </a:r>
              </a:p>
              <a:p>
                <a:r>
                  <a:rPr lang="en-IN" sz="1400" b="1" dirty="0">
                    <a:solidFill>
                      <a:schemeClr val="bg1">
                        <a:lumMod val="75000"/>
                      </a:schemeClr>
                    </a:solidFill>
                  </a:rPr>
                  <a:t>- - - - - </a:t>
                </a:r>
                <a:r>
                  <a:rPr lang="en-IN" b="1" dirty="0">
                    <a:solidFill>
                      <a:schemeClr val="bg1">
                        <a:lumMod val="75000"/>
                      </a:schemeClr>
                    </a:solidFill>
                  </a:rPr>
                  <a:t>- 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4D3777E-9CFB-7464-AD55-BE3C04DD87C5}"/>
                </a:ext>
              </a:extLst>
            </p:cNvPr>
            <p:cNvSpPr txBox="1"/>
            <p:nvPr/>
          </p:nvSpPr>
          <p:spPr>
            <a:xfrm>
              <a:off x="10033382" y="5869345"/>
              <a:ext cx="1454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Modified Titania Sol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33FCCB-31E8-C755-7A27-487F11958A8F}"/>
                </a:ext>
              </a:extLst>
            </p:cNvPr>
            <p:cNvSpPr txBox="1"/>
            <p:nvPr/>
          </p:nvSpPr>
          <p:spPr>
            <a:xfrm>
              <a:off x="2904270" y="4823637"/>
              <a:ext cx="181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15 mins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44458D2-5D13-60A4-9268-92D6B0DA0A5E}"/>
                </a:ext>
              </a:extLst>
            </p:cNvPr>
            <p:cNvSpPr txBox="1"/>
            <p:nvPr/>
          </p:nvSpPr>
          <p:spPr>
            <a:xfrm>
              <a:off x="5684293" y="4823990"/>
              <a:ext cx="133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3 hours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B2038DC-4A20-BADE-20F5-F640EE30E883}"/>
                </a:ext>
              </a:extLst>
            </p:cNvPr>
            <p:cNvSpPr txBox="1"/>
            <p:nvPr/>
          </p:nvSpPr>
          <p:spPr>
            <a:xfrm>
              <a:off x="8435956" y="4844472"/>
              <a:ext cx="1668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2 days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38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3692-AA22-23E2-8877-A5B4E046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Coating on Fabric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25AF-1BC3-B566-C17F-528A5313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2286623"/>
            <a:ext cx="10442997" cy="7744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 coating method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6E723-3D1F-0D19-B47D-2C8487DC8503}"/>
              </a:ext>
            </a:extLst>
          </p:cNvPr>
          <p:cNvSpPr txBox="1"/>
          <p:nvPr/>
        </p:nvSpPr>
        <p:spPr>
          <a:xfrm>
            <a:off x="214604" y="6092890"/>
            <a:ext cx="44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AE07A5-6D4B-4A1D-8073-76CD93612925}"/>
              </a:ext>
            </a:extLst>
          </p:cNvPr>
          <p:cNvGrpSpPr/>
          <p:nvPr/>
        </p:nvGrpSpPr>
        <p:grpSpPr>
          <a:xfrm>
            <a:off x="438538" y="3285375"/>
            <a:ext cx="8293256" cy="2225100"/>
            <a:chOff x="1281855" y="3519055"/>
            <a:chExt cx="8293256" cy="22251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1EABF2-759D-EB41-944C-871A6ED8EAE6}"/>
                </a:ext>
              </a:extLst>
            </p:cNvPr>
            <p:cNvSpPr txBox="1"/>
            <p:nvPr/>
          </p:nvSpPr>
          <p:spPr>
            <a:xfrm>
              <a:off x="1281855" y="5374823"/>
              <a:ext cx="8293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2: Schematic representation of coating of nano-sol solution on fabric substrate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1CAF5462-A12B-30A5-95BC-3EF9D57D006E}"/>
                </a:ext>
              </a:extLst>
            </p:cNvPr>
            <p:cNvGrpSpPr/>
            <p:nvPr/>
          </p:nvGrpSpPr>
          <p:grpSpPr>
            <a:xfrm>
              <a:off x="1281855" y="3519055"/>
              <a:ext cx="8072075" cy="1912841"/>
              <a:chOff x="2277535" y="4392815"/>
              <a:chExt cx="8072075" cy="191284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E21C7-83C2-13B9-4D28-0C422BF2C647}"/>
                  </a:ext>
                </a:extLst>
              </p:cNvPr>
              <p:cNvSpPr txBox="1"/>
              <p:nvPr/>
            </p:nvSpPr>
            <p:spPr>
              <a:xfrm>
                <a:off x="7439063" y="5659325"/>
                <a:ext cx="29105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Hydrophobically modified nanostructured fabric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08E75A5-439B-46C2-B241-21980011A1FD}"/>
                  </a:ext>
                </a:extLst>
              </p:cNvPr>
              <p:cNvGrpSpPr/>
              <p:nvPr/>
            </p:nvGrpSpPr>
            <p:grpSpPr>
              <a:xfrm>
                <a:off x="5088545" y="4395984"/>
                <a:ext cx="1012986" cy="1368251"/>
                <a:chOff x="6413569" y="4458560"/>
                <a:chExt cx="1194708" cy="1612792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8FF00D83-4CF5-EC81-8141-383D2F66B18A}"/>
                    </a:ext>
                  </a:extLst>
                </p:cNvPr>
                <p:cNvGrpSpPr/>
                <p:nvPr/>
              </p:nvGrpSpPr>
              <p:grpSpPr>
                <a:xfrm>
                  <a:off x="6413569" y="4458560"/>
                  <a:ext cx="1194708" cy="1612792"/>
                  <a:chOff x="4687300" y="4458560"/>
                  <a:chExt cx="995680" cy="1270000"/>
                </a:xfrm>
              </p:grpSpPr>
              <p:sp>
                <p:nvSpPr>
                  <p:cNvPr id="183" name="Cylinder 182">
                    <a:extLst>
                      <a:ext uri="{FF2B5EF4-FFF2-40B4-BE49-F238E27FC236}">
                        <a16:creationId xmlns:a16="http://schemas.microsoft.com/office/drawing/2014/main" id="{C467E1C8-A767-F8A7-33C6-F80930D783F1}"/>
                      </a:ext>
                    </a:extLst>
                  </p:cNvPr>
                  <p:cNvSpPr/>
                  <p:nvPr/>
                </p:nvSpPr>
                <p:spPr>
                  <a:xfrm>
                    <a:off x="4687300" y="4458560"/>
                    <a:ext cx="995680" cy="1270000"/>
                  </a:xfrm>
                  <a:prstGeom prst="can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32A87D72-8244-F16A-9E24-7773C762AA33}"/>
                      </a:ext>
                    </a:extLst>
                  </p:cNvPr>
                  <p:cNvGrpSpPr/>
                  <p:nvPr/>
                </p:nvGrpSpPr>
                <p:grpSpPr>
                  <a:xfrm>
                    <a:off x="4744720" y="5004744"/>
                    <a:ext cx="790940" cy="505544"/>
                    <a:chOff x="4744720" y="5004744"/>
                    <a:chExt cx="790940" cy="505544"/>
                  </a:xfrm>
                </p:grpSpPr>
                <p:cxnSp>
                  <p:nvCxnSpPr>
                    <p:cNvPr id="185" name="Straight Connector 184">
                      <a:extLst>
                        <a:ext uri="{FF2B5EF4-FFF2-40B4-BE49-F238E27FC236}">
                          <a16:creationId xmlns:a16="http://schemas.microsoft.com/office/drawing/2014/main" id="{5CE660A7-12A5-3D9E-EA61-E7FC7141041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15840" y="5004744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Connector 185">
                      <a:extLst>
                        <a:ext uri="{FF2B5EF4-FFF2-40B4-BE49-F238E27FC236}">
                          <a16:creationId xmlns:a16="http://schemas.microsoft.com/office/drawing/2014/main" id="{3D359A90-B64C-C8E3-6B20-D19D3C9A0C3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80000" y="5004744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Connector 186">
                      <a:extLst>
                        <a:ext uri="{FF2B5EF4-FFF2-40B4-BE49-F238E27FC236}">
                          <a16:creationId xmlns:a16="http://schemas.microsoft.com/office/drawing/2014/main" id="{57F53A81-3EF6-AB6C-E1F0-3026E63C2F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91760" y="5170576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Straight Connector 187">
                      <a:extLst>
                        <a:ext uri="{FF2B5EF4-FFF2-40B4-BE49-F238E27FC236}">
                          <a16:creationId xmlns:a16="http://schemas.microsoft.com/office/drawing/2014/main" id="{3BAC716B-ABB4-648D-B932-60ED450A87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00040" y="5004744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Straight Connector 188">
                      <a:extLst>
                        <a:ext uri="{FF2B5EF4-FFF2-40B4-BE49-F238E27FC236}">
                          <a16:creationId xmlns:a16="http://schemas.microsoft.com/office/drawing/2014/main" id="{2C238BA5-6286-0CD4-6A94-9D553C305D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23900" y="5460352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A0C165DF-9CC8-2581-ED70-AE192BA003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56480" y="5510288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8441C5CF-415A-2AB0-3B5B-F588F2E4BA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47980" y="5349024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Straight Connector 191">
                      <a:extLst>
                        <a:ext uri="{FF2B5EF4-FFF2-40B4-BE49-F238E27FC236}">
                          <a16:creationId xmlns:a16="http://schemas.microsoft.com/office/drawing/2014/main" id="{F221BE9B-9364-F152-E15B-B4B34684CB9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00040" y="5343728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Straight Connector 192">
                      <a:extLst>
                        <a:ext uri="{FF2B5EF4-FFF2-40B4-BE49-F238E27FC236}">
                          <a16:creationId xmlns:a16="http://schemas.microsoft.com/office/drawing/2014/main" id="{0A7DA00F-40C1-2F54-7C86-6EFDE8C60C3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29260" y="5490400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99DDF048-6A72-395A-254F-C0988358F0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23900" y="5171008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Straight Connector 194">
                      <a:extLst>
                        <a:ext uri="{FF2B5EF4-FFF2-40B4-BE49-F238E27FC236}">
                          <a16:creationId xmlns:a16="http://schemas.microsoft.com/office/drawing/2014/main" id="{8B3B0E9E-1A8A-3FFD-FBB7-632A97CA7B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68240" y="5170576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Straight Connector 195">
                      <a:extLst>
                        <a:ext uri="{FF2B5EF4-FFF2-40B4-BE49-F238E27FC236}">
                          <a16:creationId xmlns:a16="http://schemas.microsoft.com/office/drawing/2014/main" id="{136393F8-4944-12C8-9AA3-75DB8B80DAF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59960" y="5349024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Straight Connector 196">
                      <a:extLst>
                        <a:ext uri="{FF2B5EF4-FFF2-40B4-BE49-F238E27FC236}">
                          <a16:creationId xmlns:a16="http://schemas.microsoft.com/office/drawing/2014/main" id="{A2790FF7-4E9A-4438-D856-9C0CA891B6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44720" y="5183872"/>
                      <a:ext cx="111760" cy="0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BA668E55-EED4-F5C2-543A-792311D7D1C2}"/>
                    </a:ext>
                  </a:extLst>
                </p:cNvPr>
                <p:cNvSpPr/>
                <p:nvPr/>
              </p:nvSpPr>
              <p:spPr>
                <a:xfrm>
                  <a:off x="6422217" y="5122573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D019F47D-994D-5B3F-6DD3-007B4847B42F}"/>
                    </a:ext>
                  </a:extLst>
                </p:cNvPr>
                <p:cNvSpPr/>
                <p:nvPr/>
              </p:nvSpPr>
              <p:spPr>
                <a:xfrm>
                  <a:off x="6816335" y="5430263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67B3BECF-85D3-000B-31E9-5EE4C33EB9CC}"/>
                    </a:ext>
                  </a:extLst>
                </p:cNvPr>
                <p:cNvSpPr/>
                <p:nvPr/>
              </p:nvSpPr>
              <p:spPr>
                <a:xfrm>
                  <a:off x="6530003" y="5409915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2E90AB0F-80AE-A2BF-A26B-EB6E7D212E64}"/>
                    </a:ext>
                  </a:extLst>
                </p:cNvPr>
                <p:cNvSpPr/>
                <p:nvPr/>
              </p:nvSpPr>
              <p:spPr>
                <a:xfrm>
                  <a:off x="6714821" y="5130742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3E160968-7CE4-688C-B253-781F4085E0E4}"/>
                    </a:ext>
                  </a:extLst>
                </p:cNvPr>
                <p:cNvSpPr/>
                <p:nvPr/>
              </p:nvSpPr>
              <p:spPr>
                <a:xfrm>
                  <a:off x="7433021" y="5137470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CEBF8177-02DF-5A60-A374-436FC8935163}"/>
                    </a:ext>
                  </a:extLst>
                </p:cNvPr>
                <p:cNvSpPr/>
                <p:nvPr/>
              </p:nvSpPr>
              <p:spPr>
                <a:xfrm>
                  <a:off x="7077973" y="5137470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A105CE5F-2160-6744-A74E-9EDF0E247136}"/>
                    </a:ext>
                  </a:extLst>
                </p:cNvPr>
                <p:cNvSpPr/>
                <p:nvPr/>
              </p:nvSpPr>
              <p:spPr>
                <a:xfrm>
                  <a:off x="7147768" y="5423866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B97C5CA3-3E7F-4F9D-3C15-E38363C6933A}"/>
                    </a:ext>
                  </a:extLst>
                </p:cNvPr>
                <p:cNvSpPr/>
                <p:nvPr/>
              </p:nvSpPr>
              <p:spPr>
                <a:xfrm>
                  <a:off x="6450194" y="5638252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3304A0C0-A897-BEA5-6939-B2A3AE6BB87D}"/>
                    </a:ext>
                  </a:extLst>
                </p:cNvPr>
                <p:cNvSpPr/>
                <p:nvPr/>
              </p:nvSpPr>
              <p:spPr>
                <a:xfrm>
                  <a:off x="6689140" y="5645242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84DAEC56-F8B2-DF64-8F0B-2901E57D5AFE}"/>
                    </a:ext>
                  </a:extLst>
                </p:cNvPr>
                <p:cNvSpPr/>
                <p:nvPr/>
              </p:nvSpPr>
              <p:spPr>
                <a:xfrm>
                  <a:off x="7000556" y="5652104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B0B79FB8-68AF-B824-1BF0-B7B7EC0DE69B}"/>
                    </a:ext>
                  </a:extLst>
                </p:cNvPr>
                <p:cNvSpPr/>
                <p:nvPr/>
              </p:nvSpPr>
              <p:spPr>
                <a:xfrm>
                  <a:off x="7348880" y="5663820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128DA65E-9CEE-7835-6C9B-4F961208A556}"/>
                    </a:ext>
                  </a:extLst>
                </p:cNvPr>
                <p:cNvSpPr/>
                <p:nvPr/>
              </p:nvSpPr>
              <p:spPr>
                <a:xfrm>
                  <a:off x="7454224" y="5416503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6A593B02-C221-48FF-F353-22F3545CEADE}"/>
                    </a:ext>
                  </a:extLst>
                </p:cNvPr>
                <p:cNvSpPr/>
                <p:nvPr/>
              </p:nvSpPr>
              <p:spPr>
                <a:xfrm>
                  <a:off x="7165125" y="5896743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E2B3D035-7765-DEAA-5F85-A11ABD479886}"/>
                    </a:ext>
                  </a:extLst>
                </p:cNvPr>
                <p:cNvSpPr/>
                <p:nvPr/>
              </p:nvSpPr>
              <p:spPr>
                <a:xfrm>
                  <a:off x="6882015" y="5912240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BD3B85B6-2D18-9291-C264-8B148F26FB7D}"/>
                    </a:ext>
                  </a:extLst>
                </p:cNvPr>
                <p:cNvSpPr/>
                <p:nvPr/>
              </p:nvSpPr>
              <p:spPr>
                <a:xfrm>
                  <a:off x="6598905" y="5906381"/>
                  <a:ext cx="115814" cy="127000"/>
                </a:xfrm>
                <a:prstGeom prst="ellipse">
                  <a:avLst/>
                </a:prstGeom>
                <a:solidFill>
                  <a:srgbClr val="00B0F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70DED280-D2C9-F9E3-DA73-392B9A345A45}"/>
                  </a:ext>
                </a:extLst>
              </p:cNvPr>
              <p:cNvGrpSpPr/>
              <p:nvPr/>
            </p:nvGrpSpPr>
            <p:grpSpPr>
              <a:xfrm>
                <a:off x="2567982" y="4667956"/>
                <a:ext cx="1421143" cy="890014"/>
                <a:chOff x="4256038" y="2838510"/>
                <a:chExt cx="1421143" cy="890014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2BC83407-C4B6-F7E0-5407-127B94FD3626}"/>
                    </a:ext>
                  </a:extLst>
                </p:cNvPr>
                <p:cNvGrpSpPr/>
                <p:nvPr/>
              </p:nvGrpSpPr>
              <p:grpSpPr>
                <a:xfrm>
                  <a:off x="4256038" y="2838510"/>
                  <a:ext cx="1421143" cy="890014"/>
                  <a:chOff x="8371840" y="4724400"/>
                  <a:chExt cx="1646196" cy="1121794"/>
                </a:xfrm>
              </p:grpSpPr>
              <p:cxnSp>
                <p:nvCxnSpPr>
                  <p:cNvPr id="163" name="Connector: Curved 162">
                    <a:extLst>
                      <a:ext uri="{FF2B5EF4-FFF2-40B4-BE49-F238E27FC236}">
                        <a16:creationId xmlns:a16="http://schemas.microsoft.com/office/drawing/2014/main" id="{BCA9241F-5330-9780-23C1-EC7D12CE332A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8371840" y="4724400"/>
                    <a:ext cx="1310640" cy="655244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nector: Curved 163">
                    <a:extLst>
                      <a:ext uri="{FF2B5EF4-FFF2-40B4-BE49-F238E27FC236}">
                        <a16:creationId xmlns:a16="http://schemas.microsoft.com/office/drawing/2014/main" id="{CCB75499-A22F-AA1D-A819-29E26B43D067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8707396" y="5190950"/>
                    <a:ext cx="1310640" cy="655244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Connector: Curved 164">
                    <a:extLst>
                      <a:ext uri="{FF2B5EF4-FFF2-40B4-BE49-F238E27FC236}">
                        <a16:creationId xmlns:a16="http://schemas.microsoft.com/office/drawing/2014/main" id="{C5CBA299-C5EF-0A1B-7C31-27B0028FC47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9616983" y="4789897"/>
                    <a:ext cx="466550" cy="335556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Connector: Curved 165">
                    <a:extLst>
                      <a:ext uri="{FF2B5EF4-FFF2-40B4-BE49-F238E27FC236}">
                        <a16:creationId xmlns:a16="http://schemas.microsoft.com/office/drawing/2014/main" id="{948BD8F9-6327-FAA6-F195-A10C4353F19B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306343" y="5445141"/>
                    <a:ext cx="466551" cy="335556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23" name="Ink 122">
                      <a:extLst>
                        <a:ext uri="{FF2B5EF4-FFF2-40B4-BE49-F238E27FC236}">
                          <a16:creationId xmlns:a16="http://schemas.microsoft.com/office/drawing/2014/main" id="{21209A56-C49C-0541-2265-F9C0F65359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4291" y="3161354"/>
                    <a:ext cx="35119" cy="42272"/>
                  </p14:xfrm>
                </p:contentPart>
              </mc:Choice>
              <mc:Fallback xmlns="">
                <p:pic>
                  <p:nvPicPr>
                    <p:cNvPr id="123" name="Ink 122">
                      <a:extLst>
                        <a:ext uri="{FF2B5EF4-FFF2-40B4-BE49-F238E27FC236}">
                          <a16:creationId xmlns:a16="http://schemas.microsoft.com/office/drawing/2014/main" id="{21209A56-C49C-0541-2265-F9C0F65359B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820896" y="3054241"/>
                      <a:ext cx="142268" cy="2568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24" name="Ink 123">
                      <a:extLst>
                        <a:ext uri="{FF2B5EF4-FFF2-40B4-BE49-F238E27FC236}">
                          <a16:creationId xmlns:a16="http://schemas.microsoft.com/office/drawing/2014/main" id="{6615C711-3032-672E-192A-EB69946B2E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36397" y="3051962"/>
                    <a:ext cx="802134" cy="408434"/>
                  </p14:xfrm>
                </p:contentPart>
              </mc:Choice>
              <mc:Fallback xmlns=""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6615C711-3032-672E-192A-EB69946B2E9D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382753" y="2944006"/>
                      <a:ext cx="909781" cy="6239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B2544F33-4C8F-1E86-AE6C-12AB60C6C6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64899" y="3251151"/>
                    <a:ext cx="311" cy="286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B2544F33-4C8F-1E86-AE6C-12AB60C6C63D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018249" y="3165351"/>
                      <a:ext cx="93300" cy="17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A41EBC14-7753-E3A6-95BF-FFD4E2A5D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51774" y="3506779"/>
                    <a:ext cx="19580" cy="11996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A41EBC14-7753-E3A6-95BF-FFD4E2A5D08B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898374" y="3401285"/>
                      <a:ext cx="126024" cy="2233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02AC78B9-FCEC-682D-4529-773734F27A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41207" y="3520204"/>
                    <a:ext cx="8081" cy="4855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02AC78B9-FCEC-682D-4529-773734F27A7D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4886109" y="3416168"/>
                      <a:ext cx="117909" cy="2125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05FC7C09-AA8F-C69B-41EB-86FF4157F8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8830" y="3526772"/>
                    <a:ext cx="19580" cy="11996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05FC7C09-AA8F-C69B-41EB-86FF4157F80B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864441" y="3417717"/>
                      <a:ext cx="127995" cy="2297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29" name="Ink 128">
                      <a:extLst>
                        <a:ext uri="{FF2B5EF4-FFF2-40B4-BE49-F238E27FC236}">
                          <a16:creationId xmlns:a16="http://schemas.microsoft.com/office/drawing/2014/main" id="{3163B9D2-B335-5BFD-98AC-2F50FD9A0F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09507" y="3539625"/>
                    <a:ext cx="7459" cy="4570"/>
                  </p14:xfrm>
                </p:contentPart>
              </mc:Choice>
              <mc:Fallback xmlns="">
                <p:pic>
                  <p:nvPicPr>
                    <p:cNvPr id="129" name="Ink 128">
                      <a:extLst>
                        <a:ext uri="{FF2B5EF4-FFF2-40B4-BE49-F238E27FC236}">
                          <a16:creationId xmlns:a16="http://schemas.microsoft.com/office/drawing/2014/main" id="{3163B9D2-B335-5BFD-98AC-2F50FD9A0F60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853564" y="3434163"/>
                      <a:ext cx="118971" cy="2151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30" name="Ink 129">
                      <a:extLst>
                        <a:ext uri="{FF2B5EF4-FFF2-40B4-BE49-F238E27FC236}">
                          <a16:creationId xmlns:a16="http://schemas.microsoft.com/office/drawing/2014/main" id="{F670214D-105C-C702-C65E-50568A0F46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6033" y="3543053"/>
                    <a:ext cx="1243" cy="1142"/>
                  </p14:xfrm>
                </p:contentPart>
              </mc:Choice>
              <mc:Fallback xmlns="">
                <p:pic>
                  <p:nvPicPr>
                    <p:cNvPr id="130" name="Ink 129">
                      <a:extLst>
                        <a:ext uri="{FF2B5EF4-FFF2-40B4-BE49-F238E27FC236}">
                          <a16:creationId xmlns:a16="http://schemas.microsoft.com/office/drawing/2014/main" id="{F670214D-105C-C702-C65E-50568A0F46CB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853883" y="3457403"/>
                      <a:ext cx="125129" cy="1721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31" name="Ink 130">
                      <a:extLst>
                        <a:ext uri="{FF2B5EF4-FFF2-40B4-BE49-F238E27FC236}">
                          <a16:creationId xmlns:a16="http://schemas.microsoft.com/office/drawing/2014/main" id="{29BD796C-34C2-1B3B-8009-1530E99A4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21006" y="3402528"/>
                    <a:ext cx="99762" cy="135955"/>
                  </p14:xfrm>
                </p:contentPart>
              </mc:Choice>
              <mc:Fallback xmlns="">
                <p:pic>
                  <p:nvPicPr>
                    <p:cNvPr id="131" name="Ink 130">
                      <a:extLst>
                        <a:ext uri="{FF2B5EF4-FFF2-40B4-BE49-F238E27FC236}">
                          <a16:creationId xmlns:a16="http://schemas.microsoft.com/office/drawing/2014/main" id="{29BD796C-34C2-1B3B-8009-1530E99A44E5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866983" y="3294987"/>
                      <a:ext cx="207447" cy="3513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32" name="Ink 131">
                      <a:extLst>
                        <a:ext uri="{FF2B5EF4-FFF2-40B4-BE49-F238E27FC236}">
                          <a16:creationId xmlns:a16="http://schemas.microsoft.com/office/drawing/2014/main" id="{04A9D125-B948-E80C-5B22-F78B50B8B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71425" y="3353402"/>
                    <a:ext cx="4662" cy="3142"/>
                  </p14:xfrm>
                </p:contentPart>
              </mc:Choice>
              <mc:Fallback xmlns="">
                <p:pic>
                  <p:nvPicPr>
                    <p:cNvPr id="132" name="Ink 131">
                      <a:extLst>
                        <a:ext uri="{FF2B5EF4-FFF2-40B4-BE49-F238E27FC236}">
                          <a16:creationId xmlns:a16="http://schemas.microsoft.com/office/drawing/2014/main" id="{04A9D125-B948-E80C-5B22-F78B50B8B2FB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5021808" y="3248669"/>
                      <a:ext cx="104229" cy="2122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33" name="Ink 132">
                      <a:extLst>
                        <a:ext uri="{FF2B5EF4-FFF2-40B4-BE49-F238E27FC236}">
                          <a16:creationId xmlns:a16="http://schemas.microsoft.com/office/drawing/2014/main" id="{195E6434-1C1F-89BC-F99A-77DEB5B3D9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8741" y="3389676"/>
                    <a:ext cx="482027" cy="206788"/>
                  </p14:xfrm>
                </p:contentPart>
              </mc:Choice>
              <mc:Fallback xmlns="">
                <p:pic>
                  <p:nvPicPr>
                    <p:cNvPr id="133" name="Ink 132">
                      <a:extLst>
                        <a:ext uri="{FF2B5EF4-FFF2-40B4-BE49-F238E27FC236}">
                          <a16:creationId xmlns:a16="http://schemas.microsoft.com/office/drawing/2014/main" id="{195E6434-1C1F-89BC-F99A-77DEB5B3D901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484742" y="3281787"/>
                      <a:ext cx="589664" cy="4222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34" name="Ink 133">
                      <a:extLst>
                        <a:ext uri="{FF2B5EF4-FFF2-40B4-BE49-F238E27FC236}">
                          <a16:creationId xmlns:a16="http://schemas.microsoft.com/office/drawing/2014/main" id="{6F1EFCAA-57C0-14B5-723F-44D8EDB51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4262" y="3612744"/>
                    <a:ext cx="2798" cy="857"/>
                  </p14:xfrm>
                </p:contentPart>
              </mc:Choice>
              <mc:Fallback xmlns="">
                <p:pic>
                  <p:nvPicPr>
                    <p:cNvPr id="134" name="Ink 133">
                      <a:extLst>
                        <a:ext uri="{FF2B5EF4-FFF2-40B4-BE49-F238E27FC236}">
                          <a16:creationId xmlns:a16="http://schemas.microsoft.com/office/drawing/2014/main" id="{6F1EFCAA-57C0-14B5-723F-44D8EDB512B3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562149" y="3484194"/>
                      <a:ext cx="107373" cy="2575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35" name="Ink 134">
                      <a:extLst>
                        <a:ext uri="{FF2B5EF4-FFF2-40B4-BE49-F238E27FC236}">
                          <a16:creationId xmlns:a16="http://schemas.microsoft.com/office/drawing/2014/main" id="{A1D4838B-F8CF-0883-3C86-7BB22A482A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923" y="3274001"/>
                    <a:ext cx="403709" cy="340172"/>
                  </p14:xfrm>
                </p:contentPart>
              </mc:Choice>
              <mc:Fallback xmlns="">
                <p:pic>
                  <p:nvPicPr>
                    <p:cNvPr id="135" name="Ink 134">
                      <a:extLst>
                        <a:ext uri="{FF2B5EF4-FFF2-40B4-BE49-F238E27FC236}">
                          <a16:creationId xmlns:a16="http://schemas.microsoft.com/office/drawing/2014/main" id="{A1D4838B-F8CF-0883-3C86-7BB22A482A53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565263" y="3166010"/>
                      <a:ext cx="511389" cy="5557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36" name="Ink 135">
                      <a:extLst>
                        <a:ext uri="{FF2B5EF4-FFF2-40B4-BE49-F238E27FC236}">
                          <a16:creationId xmlns:a16="http://schemas.microsoft.com/office/drawing/2014/main" id="{7CF0CB66-7CBC-8DAC-649A-28C15F1A40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37657" y="2932115"/>
                    <a:ext cx="311" cy="286"/>
                  </p14:xfrm>
                </p:contentPart>
              </mc:Choice>
              <mc:Fallback xmlns="">
                <p:pic>
                  <p:nvPicPr>
                    <p:cNvPr id="136" name="Ink 135">
                      <a:extLst>
                        <a:ext uri="{FF2B5EF4-FFF2-40B4-BE49-F238E27FC236}">
                          <a16:creationId xmlns:a16="http://schemas.microsoft.com/office/drawing/2014/main" id="{7CF0CB66-7CBC-8DAC-649A-28C15F1A4095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291007" y="2846315"/>
                      <a:ext cx="93300" cy="17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04C3BBDE-507A-8360-AEBF-5330656874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14659" y="2935257"/>
                    <a:ext cx="311" cy="286"/>
                  </p14:xfrm>
                </p:contentPart>
              </mc:Choice>
              <mc:Fallback xmlns=""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04C3BBDE-507A-8360-AEBF-53306568749C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268009" y="2849457"/>
                      <a:ext cx="93300" cy="17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0BF7757A-C296-F3AE-C80C-52B39BD0DF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3215" y="2936971"/>
                    <a:ext cx="311" cy="286"/>
                  </p14:xfrm>
                </p:contentPart>
              </mc:Choice>
              <mc:Fallback xmlns="">
                <p:pic>
                  <p:nvPicPr>
                    <p:cNvPr id="138" name="Ink 137">
                      <a:extLst>
                        <a:ext uri="{FF2B5EF4-FFF2-40B4-BE49-F238E27FC236}">
                          <a16:creationId xmlns:a16="http://schemas.microsoft.com/office/drawing/2014/main" id="{0BF7757A-C296-F3AE-C80C-52B39BD0DF45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246565" y="2851171"/>
                      <a:ext cx="93300" cy="17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39" name="Ink 138">
                      <a:extLst>
                        <a:ext uri="{FF2B5EF4-FFF2-40B4-BE49-F238E27FC236}">
                          <a16:creationId xmlns:a16="http://schemas.microsoft.com/office/drawing/2014/main" id="{9B4E1D39-DD75-1E14-1F1D-92215B0213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6435" y="2939827"/>
                    <a:ext cx="355226" cy="148522"/>
                  </p14:xfrm>
                </p:contentPart>
              </mc:Choice>
              <mc:Fallback xmlns="">
                <p:pic>
                  <p:nvPicPr>
                    <p:cNvPr id="139" name="Ink 138">
                      <a:extLst>
                        <a:ext uri="{FF2B5EF4-FFF2-40B4-BE49-F238E27FC236}">
                          <a16:creationId xmlns:a16="http://schemas.microsoft.com/office/drawing/2014/main" id="{9B4E1D39-DD75-1E14-1F1D-92215B021330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4882449" y="2831942"/>
                      <a:ext cx="462838" cy="3639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A718215F-0F61-BE40-FE71-CEADFAE98D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4277" y="2998950"/>
                    <a:ext cx="362063" cy="161946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A718215F-0F61-BE40-FE71-CEADFAE98DDB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4820291" y="2890746"/>
                      <a:ext cx="469674" cy="3779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82D00D39-D57C-BD22-66E2-0F180E615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3966" y="3046648"/>
                    <a:ext cx="105667" cy="167658"/>
                  </p14:xfrm>
                </p:contentPart>
              </mc:Choice>
              <mc:Fallback xmlns=""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82D00D39-D57C-BD22-66E2-0F180E615520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4820054" y="2938714"/>
                      <a:ext cx="213131" cy="383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9F8FB4A1-DAF6-A382-5B38-8B9A60AA39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0415" y="2964016"/>
                    <a:ext cx="171864" cy="148522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9F8FB4A1-DAF6-A382-5B38-8B9A60AA3994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5286483" y="2856131"/>
                      <a:ext cx="279369" cy="3639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98E5AA69-F28D-9488-6858-1D8DFB282C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70727" y="2928026"/>
                    <a:ext cx="172175" cy="32275"/>
                  </p14:xfrm>
                </p:contentPart>
              </mc:Choice>
              <mc:Fallback xmlns=""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98E5AA69-F28D-9488-6858-1D8DFB282C43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5116810" y="2820443"/>
                      <a:ext cx="279650" cy="2470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144" name="Ink 143">
                      <a:extLst>
                        <a:ext uri="{FF2B5EF4-FFF2-40B4-BE49-F238E27FC236}">
                          <a16:creationId xmlns:a16="http://schemas.microsoft.com/office/drawing/2014/main" id="{3433F55E-FB27-D5C1-9E97-60E2AB6B64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69173" y="2946305"/>
                    <a:ext cx="42266" cy="12853"/>
                  </p14:xfrm>
                </p:contentPart>
              </mc:Choice>
              <mc:Fallback xmlns="">
                <p:pic>
                  <p:nvPicPr>
                    <p:cNvPr id="144" name="Ink 143">
                      <a:extLst>
                        <a:ext uri="{FF2B5EF4-FFF2-40B4-BE49-F238E27FC236}">
                          <a16:creationId xmlns:a16="http://schemas.microsoft.com/office/drawing/2014/main" id="{3433F55E-FB27-D5C1-9E97-60E2AB6B64A4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5115445" y="2839197"/>
                      <a:ext cx="149364" cy="2267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145" name="Ink 144">
                      <a:extLst>
                        <a:ext uri="{FF2B5EF4-FFF2-40B4-BE49-F238E27FC236}">
                          <a16:creationId xmlns:a16="http://schemas.microsoft.com/office/drawing/2014/main" id="{CCA94ED3-21FE-5FCA-8B7D-A353684A86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12683" y="2952018"/>
                    <a:ext cx="311" cy="286"/>
                  </p14:xfrm>
                </p:contentPart>
              </mc:Choice>
              <mc:Fallback xmlns="">
                <p:pic>
                  <p:nvPicPr>
                    <p:cNvPr id="145" name="Ink 144">
                      <a:extLst>
                        <a:ext uri="{FF2B5EF4-FFF2-40B4-BE49-F238E27FC236}">
                          <a16:creationId xmlns:a16="http://schemas.microsoft.com/office/drawing/2014/main" id="{CCA94ED3-21FE-5FCA-8B7D-A353684A86E3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66033" y="2866218"/>
                      <a:ext cx="93300" cy="17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A117EC4B-3F58-84F5-97B5-71F96BD5A0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52847" y="3007143"/>
                    <a:ext cx="179012" cy="114819"/>
                  </p14:xfrm>
                </p:contentPart>
              </mc:Choice>
              <mc:Fallback xmlns="">
                <p:pic>
                  <p:nvPicPr>
                    <p:cNvPr id="146" name="Ink 145">
                      <a:extLst>
                        <a:ext uri="{FF2B5EF4-FFF2-40B4-BE49-F238E27FC236}">
                          <a16:creationId xmlns:a16="http://schemas.microsoft.com/office/drawing/2014/main" id="{A117EC4B-3F58-84F5-97B5-71F96BD5A0E9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5298819" y="2899163"/>
                      <a:ext cx="286707" cy="3304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6BD4F577-CECC-D3C9-8319-6CBEC546AB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7072" y="3126532"/>
                    <a:ext cx="423910" cy="142523"/>
                  </p14:xfrm>
                </p:contentPart>
              </mc:Choice>
              <mc:Fallback xmlns="">
                <p:pic>
                  <p:nvPicPr>
                    <p:cNvPr id="147" name="Ink 146">
                      <a:extLst>
                        <a:ext uri="{FF2B5EF4-FFF2-40B4-BE49-F238E27FC236}">
                          <a16:creationId xmlns:a16="http://schemas.microsoft.com/office/drawing/2014/main" id="{6BD4F577-CECC-D3C9-8319-6CBEC546AB16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5043048" y="3018560"/>
                      <a:ext cx="531598" cy="3581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372E9696-B594-E6CA-C237-CD991F6AE2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78569" y="3029992"/>
                    <a:ext cx="311" cy="286"/>
                  </p14:xfrm>
                </p:contentPart>
              </mc:Choice>
              <mc:Fallback xmlns=""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372E9696-B594-E6CA-C237-CD991F6AE2C5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231919" y="2944192"/>
                      <a:ext cx="93300" cy="17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B072609F-7554-F591-9A81-0F6541F630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38384" y="3088829"/>
                    <a:ext cx="622" cy="286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B072609F-7554-F591-9A81-0F6541F630C8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5507284" y="3031629"/>
                      <a:ext cx="62511" cy="114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65058948-5DC7-F916-BAE6-74F51B9181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43978" y="3151095"/>
                    <a:ext cx="9012" cy="2571"/>
                  </p14:xfrm>
                </p:contentPart>
              </mc:Choice>
              <mc:Fallback xmlns="">
                <p:pic>
                  <p:nvPicPr>
                    <p:cNvPr id="150" name="Ink 149">
                      <a:extLst>
                        <a:ext uri="{FF2B5EF4-FFF2-40B4-BE49-F238E27FC236}">
                          <a16:creationId xmlns:a16="http://schemas.microsoft.com/office/drawing/2014/main" id="{65058948-5DC7-F916-BAE6-74F51B9181D5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5507930" y="3086820"/>
                      <a:ext cx="80748" cy="13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FDFFB3F1-D669-9161-58EB-2DC2141F2C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4424" y="3318175"/>
                    <a:ext cx="311" cy="286"/>
                  </p14:xfrm>
                </p:contentPart>
              </mc:Choice>
              <mc:Fallback xmlns="">
                <p:pic>
                  <p:nvPicPr>
                    <p:cNvPr id="151" name="Ink 150">
                      <a:extLst>
                        <a:ext uri="{FF2B5EF4-FFF2-40B4-BE49-F238E27FC236}">
                          <a16:creationId xmlns:a16="http://schemas.microsoft.com/office/drawing/2014/main" id="{FDFFB3F1-D669-9161-58EB-2DC2141F2CB1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658874" y="3289575"/>
                      <a:ext cx="31100" cy="57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152" name="Ink 151">
                      <a:extLst>
                        <a:ext uri="{FF2B5EF4-FFF2-40B4-BE49-F238E27FC236}">
                          <a16:creationId xmlns:a16="http://schemas.microsoft.com/office/drawing/2014/main" id="{E2A3C2D3-A4D0-DE43-B197-AE6A129A12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0073" y="3302181"/>
                    <a:ext cx="311" cy="286"/>
                  </p14:xfrm>
                </p:contentPart>
              </mc:Choice>
              <mc:Fallback xmlns="">
                <p:pic>
                  <p:nvPicPr>
                    <p:cNvPr id="152" name="Ink 151">
                      <a:extLst>
                        <a:ext uri="{FF2B5EF4-FFF2-40B4-BE49-F238E27FC236}">
                          <a16:creationId xmlns:a16="http://schemas.microsoft.com/office/drawing/2014/main" id="{E2A3C2D3-A4D0-DE43-B197-AE6A129A126E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654523" y="3273581"/>
                      <a:ext cx="31100" cy="57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E842F6BE-8654-B66A-5B4D-676D87F7B2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0329" y="3073114"/>
                    <a:ext cx="225008" cy="222497"/>
                  </p14:xfrm>
                </p:contentPart>
              </mc:Choice>
              <mc:Fallback xmlns=""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E842F6BE-8654-B66A-5B4D-676D87F7B226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4662328" y="3037169"/>
                      <a:ext cx="260649" cy="2940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BE2E0610-1361-6D53-29BD-66000B93F1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7554" y="3300467"/>
                    <a:ext cx="414275" cy="153377"/>
                  </p14:xfrm>
                </p:contentPart>
              </mc:Choice>
              <mc:Fallback xmlns="">
                <p:pic>
                  <p:nvPicPr>
                    <p:cNvPr id="154" name="Ink 153">
                      <a:extLst>
                        <a:ext uri="{FF2B5EF4-FFF2-40B4-BE49-F238E27FC236}">
                          <a16:creationId xmlns:a16="http://schemas.microsoft.com/office/drawing/2014/main" id="{BE2E0610-1361-6D53-29BD-66000B93F1FB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4259558" y="3264463"/>
                      <a:ext cx="449908" cy="2250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AF6CDB32-AD6A-BE69-A72F-EF5C041174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5013" y="3402444"/>
                    <a:ext cx="271315" cy="113962"/>
                  </p14:xfrm>
                </p:contentPart>
              </mc:Choice>
              <mc:Fallback xmlns="">
                <p:pic>
                  <p:nvPicPr>
                    <p:cNvPr id="155" name="Ink 154">
                      <a:extLst>
                        <a:ext uri="{FF2B5EF4-FFF2-40B4-BE49-F238E27FC236}">
                          <a16:creationId xmlns:a16="http://schemas.microsoft.com/office/drawing/2014/main" id="{AF6CDB32-AD6A-BE69-A72F-EF5C04117461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4267021" y="3366380"/>
                      <a:ext cx="306939" cy="1857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7CE7107C-F9FB-5950-0DBD-F976ADE003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49729" y="3516691"/>
                    <a:ext cx="116234" cy="180511"/>
                  </p14:xfrm>
                </p:contentPart>
              </mc:Choice>
              <mc:Fallback xmlns="">
                <p:pic>
                  <p:nvPicPr>
                    <p:cNvPr id="156" name="Ink 155">
                      <a:extLst>
                        <a:ext uri="{FF2B5EF4-FFF2-40B4-BE49-F238E27FC236}">
                          <a16:creationId xmlns:a16="http://schemas.microsoft.com/office/drawing/2014/main" id="{7CE7107C-F9FB-5950-0DBD-F976ADE003FD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4431736" y="3480733"/>
                      <a:ext cx="151860" cy="252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157" name="Ink 156">
                      <a:extLst>
                        <a:ext uri="{FF2B5EF4-FFF2-40B4-BE49-F238E27FC236}">
                          <a16:creationId xmlns:a16="http://schemas.microsoft.com/office/drawing/2014/main" id="{A77ED654-16C9-56B4-94C7-6A9B1E873E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72489" y="3606662"/>
                    <a:ext cx="369212" cy="92826"/>
                  </p14:xfrm>
                </p:contentPart>
              </mc:Choice>
              <mc:Fallback xmlns="">
                <p:pic>
                  <p:nvPicPr>
                    <p:cNvPr id="157" name="Ink 156">
                      <a:extLst>
                        <a:ext uri="{FF2B5EF4-FFF2-40B4-BE49-F238E27FC236}">
                          <a16:creationId xmlns:a16="http://schemas.microsoft.com/office/drawing/2014/main" id="{A77ED654-16C9-56B4-94C7-6A9B1E873E73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4554496" y="3570683"/>
                      <a:ext cx="404838" cy="1644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158" name="Ink 157">
                      <a:extLst>
                        <a:ext uri="{FF2B5EF4-FFF2-40B4-BE49-F238E27FC236}">
                          <a16:creationId xmlns:a16="http://schemas.microsoft.com/office/drawing/2014/main" id="{985FCE9C-1AC0-E4A4-9D31-6B89FBEA5A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46362" y="3330185"/>
                    <a:ext cx="212887" cy="269624"/>
                  </p14:xfrm>
                </p:contentPart>
              </mc:Choice>
              <mc:Fallback xmlns="">
                <p:pic>
                  <p:nvPicPr>
                    <p:cNvPr id="158" name="Ink 157">
                      <a:extLst>
                        <a:ext uri="{FF2B5EF4-FFF2-40B4-BE49-F238E27FC236}">
                          <a16:creationId xmlns:a16="http://schemas.microsoft.com/office/drawing/2014/main" id="{985FCE9C-1AC0-E4A4-9D31-6B89FBEA5ABA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4928382" y="3294187"/>
                      <a:ext cx="248488" cy="3412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159" name="Ink 158">
                      <a:extLst>
                        <a:ext uri="{FF2B5EF4-FFF2-40B4-BE49-F238E27FC236}">
                          <a16:creationId xmlns:a16="http://schemas.microsoft.com/office/drawing/2014/main" id="{F8D303CD-0CF7-F929-7A9D-E7C7B8A904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3232" y="3068844"/>
                    <a:ext cx="86398" cy="118532"/>
                  </p14:xfrm>
                </p:contentPart>
              </mc:Choice>
              <mc:Fallback xmlns="">
                <p:pic>
                  <p:nvPicPr>
                    <p:cNvPr id="159" name="Ink 158">
                      <a:extLst>
                        <a:ext uri="{FF2B5EF4-FFF2-40B4-BE49-F238E27FC236}">
                          <a16:creationId xmlns:a16="http://schemas.microsoft.com/office/drawing/2014/main" id="{F8D303CD-0CF7-F929-7A9D-E7C7B8A904EE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5555307" y="3032925"/>
                      <a:ext cx="121889" cy="1900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160" name="Ink 159">
                      <a:extLst>
                        <a:ext uri="{FF2B5EF4-FFF2-40B4-BE49-F238E27FC236}">
                          <a16:creationId xmlns:a16="http://schemas.microsoft.com/office/drawing/2014/main" id="{6789AF6F-D6DE-FC7A-94B0-44DF12B495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8331" y="3388009"/>
                    <a:ext cx="311" cy="286"/>
                  </p14:xfrm>
                </p:contentPart>
              </mc:Choice>
              <mc:Fallback xmlns="">
                <p:pic>
                  <p:nvPicPr>
                    <p:cNvPr id="160" name="Ink 159">
                      <a:extLst>
                        <a:ext uri="{FF2B5EF4-FFF2-40B4-BE49-F238E27FC236}">
                          <a16:creationId xmlns:a16="http://schemas.microsoft.com/office/drawing/2014/main" id="{6789AF6F-D6DE-FC7A-94B0-44DF12B495FD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262781" y="3359409"/>
                      <a:ext cx="31100" cy="57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B976EA6A-A1EF-7BCB-07D9-27446A07E1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0542" y="3390122"/>
                    <a:ext cx="311" cy="286"/>
                  </p14:xfrm>
                </p:contentPart>
              </mc:Choice>
              <mc:Fallback xmlns=""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B976EA6A-A1EF-7BCB-07D9-27446A07E16F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284992" y="3361522"/>
                      <a:ext cx="31100" cy="57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162" name="Ink 161">
                      <a:extLst>
                        <a:ext uri="{FF2B5EF4-FFF2-40B4-BE49-F238E27FC236}">
                          <a16:creationId xmlns:a16="http://schemas.microsoft.com/office/drawing/2014/main" id="{DC73287A-BA62-5E3B-1790-7DEDED03CB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15216" y="3390169"/>
                    <a:ext cx="311" cy="286"/>
                  </p14:xfrm>
                </p:contentPart>
              </mc:Choice>
              <mc:Fallback xmlns="">
                <p:pic>
                  <p:nvPicPr>
                    <p:cNvPr id="162" name="Ink 161">
                      <a:extLst>
                        <a:ext uri="{FF2B5EF4-FFF2-40B4-BE49-F238E27FC236}">
                          <a16:creationId xmlns:a16="http://schemas.microsoft.com/office/drawing/2014/main" id="{DC73287A-BA62-5E3B-1790-7DEDED03CB86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299666" y="3361569"/>
                      <a:ext cx="31100" cy="57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DEFC9C4-5E01-BC1C-5995-07749889591D}"/>
                  </a:ext>
                </a:extLst>
              </p:cNvPr>
              <p:cNvGrpSpPr/>
              <p:nvPr/>
            </p:nvGrpSpPr>
            <p:grpSpPr>
              <a:xfrm>
                <a:off x="7919932" y="4606413"/>
                <a:ext cx="1421383" cy="980881"/>
                <a:chOff x="10609563" y="4607495"/>
                <a:chExt cx="1421383" cy="980881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478E8E3-1460-6C55-9B6E-2F72883C029B}"/>
                    </a:ext>
                  </a:extLst>
                </p:cNvPr>
                <p:cNvGrpSpPr/>
                <p:nvPr/>
              </p:nvGrpSpPr>
              <p:grpSpPr>
                <a:xfrm>
                  <a:off x="10609803" y="4676927"/>
                  <a:ext cx="1421143" cy="890014"/>
                  <a:chOff x="8371840" y="4724400"/>
                  <a:chExt cx="1646196" cy="1121794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9F683BBC-41AB-3CE4-9E46-98395A270363}"/>
                      </a:ext>
                    </a:extLst>
                  </p:cNvPr>
                  <p:cNvGrpSpPr/>
                  <p:nvPr/>
                </p:nvGrpSpPr>
                <p:grpSpPr>
                  <a:xfrm>
                    <a:off x="8371840" y="4724400"/>
                    <a:ext cx="1646196" cy="1121794"/>
                    <a:chOff x="8371840" y="4724400"/>
                    <a:chExt cx="1646196" cy="1121794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81299891-D0AC-2285-5CE0-5F5CCD00BE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1840" y="4724400"/>
                      <a:ext cx="1646196" cy="1121794"/>
                      <a:chOff x="8371840" y="4724400"/>
                      <a:chExt cx="1646196" cy="1121794"/>
                    </a:xfrm>
                  </p:grpSpPr>
                  <p:cxnSp>
                    <p:nvCxnSpPr>
                      <p:cNvPr id="101" name="Connector: Curved 100">
                        <a:extLst>
                          <a:ext uri="{FF2B5EF4-FFF2-40B4-BE49-F238E27FC236}">
                            <a16:creationId xmlns:a16="http://schemas.microsoft.com/office/drawing/2014/main" id="{D30E2DE1-C71A-5C9B-60AD-CCE34ADE1B8E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 flipV="1">
                        <a:off x="8371840" y="4724400"/>
                        <a:ext cx="1310640" cy="655244"/>
                      </a:xfrm>
                      <a:prstGeom prst="curvedConnector3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2" name="Connector: Curved 101">
                        <a:extLst>
                          <a:ext uri="{FF2B5EF4-FFF2-40B4-BE49-F238E27FC236}">
                            <a16:creationId xmlns:a16="http://schemas.microsoft.com/office/drawing/2014/main" id="{E071C376-A836-8C3F-C120-8AAE32AF5C5D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 flipV="1">
                        <a:off x="8707396" y="5190950"/>
                        <a:ext cx="1310640" cy="655244"/>
                      </a:xfrm>
                      <a:prstGeom prst="curvedConnector3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" name="Connector: Curved 102">
                        <a:extLst>
                          <a:ext uri="{FF2B5EF4-FFF2-40B4-BE49-F238E27FC236}">
                            <a16:creationId xmlns:a16="http://schemas.microsoft.com/office/drawing/2014/main" id="{23345066-0166-FF7F-272B-AB19076D7048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 flipH="1">
                        <a:off x="9616983" y="4789897"/>
                        <a:ext cx="466550" cy="335556"/>
                      </a:xfrm>
                      <a:prstGeom prst="curvedConnector3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4" name="Connector: Curved 103">
                        <a:extLst>
                          <a:ext uri="{FF2B5EF4-FFF2-40B4-BE49-F238E27FC236}">
                            <a16:creationId xmlns:a16="http://schemas.microsoft.com/office/drawing/2014/main" id="{EAC73C34-17BC-E8D2-FD07-6B39FF365BD9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 flipH="1">
                        <a:off x="8306343" y="5445141"/>
                        <a:ext cx="466551" cy="335556"/>
                      </a:xfrm>
                      <a:prstGeom prst="curvedConnector3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3">
                      <p14:nvContentPartPr>
                        <p14:cNvPr id="61" name="Ink 60">
                          <a:extLst>
                            <a:ext uri="{FF2B5EF4-FFF2-40B4-BE49-F238E27FC236}">
                              <a16:creationId xmlns:a16="http://schemas.microsoft.com/office/drawing/2014/main" id="{D799C08A-D70E-DD48-1749-7EC07AD30A5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88000" y="5131320"/>
                        <a:ext cx="40680" cy="53280"/>
                      </p14:xfrm>
                    </p:contentPart>
                  </mc:Choice>
                  <mc:Fallback xmlns="">
                    <p:pic>
                      <p:nvPicPr>
                        <p:cNvPr id="332" name="Ink 331">
                          <a:extLst>
                            <a:ext uri="{FF2B5EF4-FFF2-40B4-BE49-F238E27FC236}">
                              <a16:creationId xmlns:a16="http://schemas.microsoft.com/office/drawing/2014/main" id="{CEDDCCA6-FD52-1A6D-9074-72A31FACAA5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4"/>
                        <a:stretch>
                          <a:fillRect/>
                        </a:stretch>
                      </p:blipFill>
                      <p:spPr>
                        <a:xfrm>
                          <a:off x="9025735" y="4995862"/>
                          <a:ext cx="164796" cy="32374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5">
                      <p14:nvContentPartPr>
                        <p14:cNvPr id="62" name="Ink 61">
                          <a:extLst>
                            <a:ext uri="{FF2B5EF4-FFF2-40B4-BE49-F238E27FC236}">
                              <a16:creationId xmlns:a16="http://schemas.microsoft.com/office/drawing/2014/main" id="{C0051230-30CF-E00A-1831-86DDC0EC0E7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580760" y="4993440"/>
                        <a:ext cx="929160" cy="514800"/>
                      </p14:xfrm>
                    </p:contentPart>
                  </mc:Choice>
                  <mc:Fallback xmlns="">
                    <p:pic>
                      <p:nvPicPr>
                        <p:cNvPr id="333" name="Ink 332">
                          <a:extLst>
                            <a:ext uri="{FF2B5EF4-FFF2-40B4-BE49-F238E27FC236}">
                              <a16:creationId xmlns:a16="http://schemas.microsoft.com/office/drawing/2014/main" id="{1AD52057-79B3-C26A-B8C4-FFAEEC62FF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6"/>
                        <a:stretch>
                          <a:fillRect/>
                        </a:stretch>
                      </p:blipFill>
                      <p:spPr>
                        <a:xfrm>
                          <a:off x="8518621" y="4857370"/>
                          <a:ext cx="1053854" cy="78648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7">
                      <p14:nvContentPartPr>
                        <p14:cNvPr id="63" name="Ink 62">
                          <a:extLst>
                            <a:ext uri="{FF2B5EF4-FFF2-40B4-BE49-F238E27FC236}">
                              <a16:creationId xmlns:a16="http://schemas.microsoft.com/office/drawing/2014/main" id="{4CA2F42D-DA9E-7978-1A26-4E54FA0066F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08792" y="5244502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34" name="Ink 333">
                          <a:extLst>
                            <a:ext uri="{FF2B5EF4-FFF2-40B4-BE49-F238E27FC236}">
                              <a16:creationId xmlns:a16="http://schemas.microsoft.com/office/drawing/2014/main" id="{6BB5CEE4-1438-6FC3-CE64-39ACB6063A6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8"/>
                        <a:stretch>
                          <a:fillRect/>
                        </a:stretch>
                      </p:blipFill>
                      <p:spPr>
                        <a:xfrm>
                          <a:off x="9255152" y="5136862"/>
                          <a:ext cx="108000" cy="21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9">
                      <p14:nvContentPartPr>
                        <p14:cNvPr id="64" name="Ink 63">
                          <a:extLst>
                            <a:ext uri="{FF2B5EF4-FFF2-40B4-BE49-F238E27FC236}">
                              <a16:creationId xmlns:a16="http://schemas.microsoft.com/office/drawing/2014/main" id="{9DA698EC-510F-D4EA-0FFC-3A466FAA7D8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77752" y="5566702"/>
                        <a:ext cx="22680" cy="15120"/>
                      </p14:xfrm>
                    </p:contentPart>
                  </mc:Choice>
                  <mc:Fallback xmlns="">
                    <p:pic>
                      <p:nvPicPr>
                        <p:cNvPr id="335" name="Ink 334">
                          <a:extLst>
                            <a:ext uri="{FF2B5EF4-FFF2-40B4-BE49-F238E27FC236}">
                              <a16:creationId xmlns:a16="http://schemas.microsoft.com/office/drawing/2014/main" id="{AD8E0835-B063-8571-157A-1D91514C32F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0"/>
                        <a:stretch>
                          <a:fillRect/>
                        </a:stretch>
                      </p:blipFill>
                      <p:spPr>
                        <a:xfrm>
                          <a:off x="9115897" y="5433290"/>
                          <a:ext cx="145977" cy="281499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1">
                      <p14:nvContentPartPr>
                        <p14:cNvPr id="65" name="Ink 64">
                          <a:extLst>
                            <a:ext uri="{FF2B5EF4-FFF2-40B4-BE49-F238E27FC236}">
                              <a16:creationId xmlns:a16="http://schemas.microsoft.com/office/drawing/2014/main" id="{426AC48A-FCEA-E0E9-8A4B-3F6AF6155B4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65512" y="5583622"/>
                        <a:ext cx="9360" cy="6120"/>
                      </p14:xfrm>
                    </p:contentPart>
                  </mc:Choice>
                  <mc:Fallback xmlns="">
                    <p:pic>
                      <p:nvPicPr>
                        <p:cNvPr id="336" name="Ink 335">
                          <a:extLst>
                            <a:ext uri="{FF2B5EF4-FFF2-40B4-BE49-F238E27FC236}">
                              <a16:creationId xmlns:a16="http://schemas.microsoft.com/office/drawing/2014/main" id="{91B32BC8-F259-FBD1-DB2E-4773953F79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2"/>
                        <a:stretch>
                          <a:fillRect/>
                        </a:stretch>
                      </p:blipFill>
                      <p:spPr>
                        <a:xfrm>
                          <a:off x="9101694" y="5452479"/>
                          <a:ext cx="136571" cy="267969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3">
                      <p14:nvContentPartPr>
                        <p14:cNvPr id="66" name="Ink 65">
                          <a:extLst>
                            <a:ext uri="{FF2B5EF4-FFF2-40B4-BE49-F238E27FC236}">
                              <a16:creationId xmlns:a16="http://schemas.microsoft.com/office/drawing/2014/main" id="{55B0C580-CE41-E1BB-0363-3D6B0AD3EA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39592" y="5591902"/>
                        <a:ext cx="22680" cy="15120"/>
                      </p14:xfrm>
                    </p:contentPart>
                  </mc:Choice>
                  <mc:Fallback xmlns="">
                    <p:pic>
                      <p:nvPicPr>
                        <p:cNvPr id="337" name="Ink 336">
                          <a:extLst>
                            <a:ext uri="{FF2B5EF4-FFF2-40B4-BE49-F238E27FC236}">
                              <a16:creationId xmlns:a16="http://schemas.microsoft.com/office/drawing/2014/main" id="{562022D4-C63E-40ED-EC58-93A036B73F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4"/>
                        <a:stretch>
                          <a:fillRect/>
                        </a:stretch>
                      </p:blipFill>
                      <p:spPr>
                        <a:xfrm>
                          <a:off x="9078150" y="5454447"/>
                          <a:ext cx="145977" cy="28957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5">
                      <p14:nvContentPartPr>
                        <p14:cNvPr id="67" name="Ink 66">
                          <a:extLst>
                            <a:ext uri="{FF2B5EF4-FFF2-40B4-BE49-F238E27FC236}">
                              <a16:creationId xmlns:a16="http://schemas.microsoft.com/office/drawing/2014/main" id="{A028F09F-4A0F-F3E5-9EE3-3DF78789FD2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28792" y="5608102"/>
                        <a:ext cx="8640" cy="5760"/>
                      </p14:xfrm>
                    </p:contentPart>
                  </mc:Choice>
                  <mc:Fallback xmlns="">
                    <p:pic>
                      <p:nvPicPr>
                        <p:cNvPr id="338" name="Ink 337">
                          <a:extLst>
                            <a:ext uri="{FF2B5EF4-FFF2-40B4-BE49-F238E27FC236}">
                              <a16:creationId xmlns:a16="http://schemas.microsoft.com/office/drawing/2014/main" id="{372C01FD-0709-B0F9-4A3E-043B7FB519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6"/>
                        <a:stretch>
                          <a:fillRect/>
                        </a:stretch>
                      </p:blipFill>
                      <p:spPr>
                        <a:xfrm>
                          <a:off x="9067489" y="5475179"/>
                          <a:ext cx="131657" cy="271163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7">
                      <p14:nvContentPartPr>
                        <p14:cNvPr id="68" name="Ink 67">
                          <a:extLst>
                            <a:ext uri="{FF2B5EF4-FFF2-40B4-BE49-F238E27FC236}">
                              <a16:creationId xmlns:a16="http://schemas.microsoft.com/office/drawing/2014/main" id="{9BB288D6-A4ED-9CD4-4BBF-C83BFE6AA5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36352" y="5612422"/>
                        <a:ext cx="1440" cy="1440"/>
                      </p14:xfrm>
                    </p:contentPart>
                  </mc:Choice>
                  <mc:Fallback xmlns="">
                    <p:pic>
                      <p:nvPicPr>
                        <p:cNvPr id="339" name="Ink 338">
                          <a:extLst>
                            <a:ext uri="{FF2B5EF4-FFF2-40B4-BE49-F238E27FC236}">
                              <a16:creationId xmlns:a16="http://schemas.microsoft.com/office/drawing/2014/main" id="{A9AA53FB-20A3-1B20-9F7A-2E8EE25D92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8"/>
                        <a:stretch>
                          <a:fillRect/>
                        </a:stretch>
                      </p:blipFill>
                      <p:spPr>
                        <a:xfrm>
                          <a:off x="9064832" y="5468422"/>
                          <a:ext cx="144960" cy="28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9">
                      <p14:nvContentPartPr>
                        <p14:cNvPr id="69" name="Ink 68">
                          <a:extLst>
                            <a:ext uri="{FF2B5EF4-FFF2-40B4-BE49-F238E27FC236}">
                              <a16:creationId xmlns:a16="http://schemas.microsoft.com/office/drawing/2014/main" id="{107A3F5D-8ABF-26F0-4345-541523094B4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42112" y="5435302"/>
                        <a:ext cx="115560" cy="171360"/>
                      </p14:xfrm>
                    </p:contentPart>
                  </mc:Choice>
                  <mc:Fallback xmlns="">
                    <p:pic>
                      <p:nvPicPr>
                        <p:cNvPr id="340" name="Ink 339">
                          <a:extLst>
                            <a:ext uri="{FF2B5EF4-FFF2-40B4-BE49-F238E27FC236}">
                              <a16:creationId xmlns:a16="http://schemas.microsoft.com/office/drawing/2014/main" id="{2DDA42EA-A61F-5EBF-AF7B-51DBF9A838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0"/>
                        <a:stretch>
                          <a:fillRect/>
                        </a:stretch>
                      </p:blipFill>
                      <p:spPr>
                        <a:xfrm>
                          <a:off x="9079534" y="5299755"/>
                          <a:ext cx="240298" cy="44290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1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FB05BEE8-7C58-0F8D-3879-5C3712402ED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16352" y="5373382"/>
                        <a:ext cx="5400" cy="3960"/>
                      </p14:xfrm>
                    </p:contentPart>
                  </mc:Choice>
                  <mc:Fallback xmlns="">
                    <p:pic>
                      <p:nvPicPr>
                        <p:cNvPr id="341" name="Ink 340">
                          <a:extLst>
                            <a:ext uri="{FF2B5EF4-FFF2-40B4-BE49-F238E27FC236}">
                              <a16:creationId xmlns:a16="http://schemas.microsoft.com/office/drawing/2014/main" id="{057DD10D-0285-2F17-0BCF-F0FF8FBF0D2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2"/>
                        <a:stretch>
                          <a:fillRect/>
                        </a:stretch>
                      </p:blipFill>
                      <p:spPr>
                        <a:xfrm>
                          <a:off x="9254044" y="5241382"/>
                          <a:ext cx="129600" cy="267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3">
                      <p14:nvContentPartPr>
                        <p14:cNvPr id="71" name="Ink 70">
                          <a:extLst>
                            <a:ext uri="{FF2B5EF4-FFF2-40B4-BE49-F238E27FC236}">
                              <a16:creationId xmlns:a16="http://schemas.microsoft.com/office/drawing/2014/main" id="{CA0525A1-7CC3-C675-55C8-66ECBA723B9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699312" y="5419102"/>
                        <a:ext cx="558360" cy="260640"/>
                      </p14:xfrm>
                    </p:contentPart>
                  </mc:Choice>
                  <mc:Fallback xmlns="">
                    <p:pic>
                      <p:nvPicPr>
                        <p:cNvPr id="342" name="Ink 341">
                          <a:extLst>
                            <a:ext uri="{FF2B5EF4-FFF2-40B4-BE49-F238E27FC236}">
                              <a16:creationId xmlns:a16="http://schemas.microsoft.com/office/drawing/2014/main" id="{DF1501B3-4D51-A020-7D23-E690C63B3D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4"/>
                        <a:stretch>
                          <a:fillRect/>
                        </a:stretch>
                      </p:blipFill>
                      <p:spPr>
                        <a:xfrm>
                          <a:off x="8636762" y="5283116"/>
                          <a:ext cx="683042" cy="532159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5">
                      <p14:nvContentPartPr>
                        <p14:cNvPr id="72" name="Ink 71">
                          <a:extLst>
                            <a:ext uri="{FF2B5EF4-FFF2-40B4-BE49-F238E27FC236}">
                              <a16:creationId xmlns:a16="http://schemas.microsoft.com/office/drawing/2014/main" id="{CD1EBD44-B8A6-82D0-1C54-2155ED3B740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786792" y="5700262"/>
                        <a:ext cx="3240" cy="1080"/>
                      </p14:xfrm>
                    </p:contentPart>
                  </mc:Choice>
                  <mc:Fallback xmlns="">
                    <p:pic>
                      <p:nvPicPr>
                        <p:cNvPr id="343" name="Ink 342">
                          <a:extLst>
                            <a:ext uri="{FF2B5EF4-FFF2-40B4-BE49-F238E27FC236}">
                              <a16:creationId xmlns:a16="http://schemas.microsoft.com/office/drawing/2014/main" id="{C625F2D8-46CD-5826-314B-89D43755FD7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6"/>
                        <a:stretch>
                          <a:fillRect/>
                        </a:stretch>
                      </p:blipFill>
                      <p:spPr>
                        <a:xfrm>
                          <a:off x="8726447" y="5592622"/>
                          <a:ext cx="124335" cy="216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7">
                      <p14:nvContentPartPr>
                        <p14:cNvPr id="73" name="Ink 72">
                          <a:extLst>
                            <a:ext uri="{FF2B5EF4-FFF2-40B4-BE49-F238E27FC236}">
                              <a16:creationId xmlns:a16="http://schemas.microsoft.com/office/drawing/2014/main" id="{77A513AA-FC03-1CA8-53AB-DB4687758BC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792192" y="5273302"/>
                        <a:ext cx="467640" cy="428760"/>
                      </p14:xfrm>
                    </p:contentPart>
                  </mc:Choice>
                  <mc:Fallback xmlns="">
                    <p:pic>
                      <p:nvPicPr>
                        <p:cNvPr id="344" name="Ink 343">
                          <a:extLst>
                            <a:ext uri="{FF2B5EF4-FFF2-40B4-BE49-F238E27FC236}">
                              <a16:creationId xmlns:a16="http://schemas.microsoft.com/office/drawing/2014/main" id="{B17E5F02-DF8B-0AAB-491B-89450680F0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8"/>
                        <a:stretch>
                          <a:fillRect/>
                        </a:stretch>
                      </p:blipFill>
                      <p:spPr>
                        <a:xfrm>
                          <a:off x="8729618" y="5137188"/>
                          <a:ext cx="592372" cy="70053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9">
                      <p14:nvContentPartPr>
                        <p14:cNvPr id="74" name="Ink 73">
                          <a:extLst>
                            <a:ext uri="{FF2B5EF4-FFF2-40B4-BE49-F238E27FC236}">
                              <a16:creationId xmlns:a16="http://schemas.microsoft.com/office/drawing/2014/main" id="{523ECA21-59CA-16F0-7905-04513BD8ACE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24744" y="4842382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45" name="Ink 344">
                          <a:extLst>
                            <a:ext uri="{FF2B5EF4-FFF2-40B4-BE49-F238E27FC236}">
                              <a16:creationId xmlns:a16="http://schemas.microsoft.com/office/drawing/2014/main" id="{344F8BF2-6766-29FA-D59E-46D10C57A6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8"/>
                        <a:stretch>
                          <a:fillRect/>
                        </a:stretch>
                      </p:blipFill>
                      <p:spPr>
                        <a:xfrm>
                          <a:off x="9570744" y="4734382"/>
                          <a:ext cx="108000" cy="21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0">
                      <p14:nvContentPartPr>
                        <p14:cNvPr id="75" name="Ink 74">
                          <a:extLst>
                            <a:ext uri="{FF2B5EF4-FFF2-40B4-BE49-F238E27FC236}">
                              <a16:creationId xmlns:a16="http://schemas.microsoft.com/office/drawing/2014/main" id="{E59E293F-7F63-A874-0F2E-677DC70CDF6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98104" y="4846342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46" name="Ink 345">
                          <a:extLst>
                            <a:ext uri="{FF2B5EF4-FFF2-40B4-BE49-F238E27FC236}">
                              <a16:creationId xmlns:a16="http://schemas.microsoft.com/office/drawing/2014/main" id="{F899C525-720C-910F-2B5D-F9524A9E10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8"/>
                        <a:stretch>
                          <a:fillRect/>
                        </a:stretch>
                      </p:blipFill>
                      <p:spPr>
                        <a:xfrm>
                          <a:off x="9544104" y="4738342"/>
                          <a:ext cx="108000" cy="21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1">
                      <p14:nvContentPartPr>
                        <p14:cNvPr id="76" name="Ink 75">
                          <a:extLst>
                            <a:ext uri="{FF2B5EF4-FFF2-40B4-BE49-F238E27FC236}">
                              <a16:creationId xmlns:a16="http://schemas.microsoft.com/office/drawing/2014/main" id="{A2B1647F-7E64-141E-A145-91EED275E5E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73264" y="4848502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47" name="Ink 346">
                          <a:extLst>
                            <a:ext uri="{FF2B5EF4-FFF2-40B4-BE49-F238E27FC236}">
                              <a16:creationId xmlns:a16="http://schemas.microsoft.com/office/drawing/2014/main" id="{49FA73D0-339C-BCCC-B49A-96FF17A19F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8"/>
                        <a:stretch>
                          <a:fillRect/>
                        </a:stretch>
                      </p:blipFill>
                      <p:spPr>
                        <a:xfrm>
                          <a:off x="9519264" y="4740502"/>
                          <a:ext cx="108000" cy="21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2">
                      <p14:nvContentPartPr>
                        <p14:cNvPr id="77" name="Ink 76">
                          <a:extLst>
                            <a:ext uri="{FF2B5EF4-FFF2-40B4-BE49-F238E27FC236}">
                              <a16:creationId xmlns:a16="http://schemas.microsoft.com/office/drawing/2014/main" id="{F7D1BAFA-936D-65A6-4AD0-259773C1FFB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59984" y="4852102"/>
                        <a:ext cx="411480" cy="187200"/>
                      </p14:xfrm>
                    </p:contentPart>
                  </mc:Choice>
                  <mc:Fallback xmlns="">
                    <p:pic>
                      <p:nvPicPr>
                        <p:cNvPr id="348" name="Ink 347">
                          <a:extLst>
                            <a:ext uri="{FF2B5EF4-FFF2-40B4-BE49-F238E27FC236}">
                              <a16:creationId xmlns:a16="http://schemas.microsoft.com/office/drawing/2014/main" id="{2E7193C0-F466-64D9-CBFE-7380AD3D6E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3"/>
                        <a:stretch>
                          <a:fillRect/>
                        </a:stretch>
                      </p:blipFill>
                      <p:spPr>
                        <a:xfrm>
                          <a:off x="9097449" y="4716121"/>
                          <a:ext cx="536133" cy="45870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4">
                      <p14:nvContentPartPr>
                        <p14:cNvPr id="78" name="Ink 77">
                          <a:extLst>
                            <a:ext uri="{FF2B5EF4-FFF2-40B4-BE49-F238E27FC236}">
                              <a16:creationId xmlns:a16="http://schemas.microsoft.com/office/drawing/2014/main" id="{05E20986-42DA-1FD7-F9BA-1FC204D88EC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87984" y="4926622"/>
                        <a:ext cx="419400" cy="204120"/>
                      </p14:xfrm>
                    </p:contentPart>
                  </mc:Choice>
                  <mc:Fallback xmlns="">
                    <p:pic>
                      <p:nvPicPr>
                        <p:cNvPr id="349" name="Ink 348">
                          <a:extLst>
                            <a:ext uri="{FF2B5EF4-FFF2-40B4-BE49-F238E27FC236}">
                              <a16:creationId xmlns:a16="http://schemas.microsoft.com/office/drawing/2014/main" id="{5F846243-FD82-1763-521A-0A05ACBDDE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5"/>
                        <a:stretch>
                          <a:fillRect/>
                        </a:stretch>
                      </p:blipFill>
                      <p:spPr>
                        <a:xfrm>
                          <a:off x="9025449" y="4790996"/>
                          <a:ext cx="544053" cy="47582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6">
                      <p14:nvContentPartPr>
                        <p14:cNvPr id="79" name="Ink 78">
                          <a:extLst>
                            <a:ext uri="{FF2B5EF4-FFF2-40B4-BE49-F238E27FC236}">
                              <a16:creationId xmlns:a16="http://schemas.microsoft.com/office/drawing/2014/main" id="{B0FF2E76-7157-6E41-4671-BFF2BAD5749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87624" y="4986742"/>
                        <a:ext cx="122400" cy="211320"/>
                      </p14:xfrm>
                    </p:contentPart>
                  </mc:Choice>
                  <mc:Fallback xmlns="">
                    <p:pic>
                      <p:nvPicPr>
                        <p:cNvPr id="350" name="Ink 349">
                          <a:extLst>
                            <a:ext uri="{FF2B5EF4-FFF2-40B4-BE49-F238E27FC236}">
                              <a16:creationId xmlns:a16="http://schemas.microsoft.com/office/drawing/2014/main" id="{318FC573-8959-AA5E-FFB5-DEAB5722917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7"/>
                        <a:stretch>
                          <a:fillRect/>
                        </a:stretch>
                      </p:blipFill>
                      <p:spPr>
                        <a:xfrm>
                          <a:off x="9025591" y="4850699"/>
                          <a:ext cx="246882" cy="48295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8">
                      <p14:nvContentPartPr>
                        <p14:cNvPr id="80" name="Ink 79">
                          <a:extLst>
                            <a:ext uri="{FF2B5EF4-FFF2-40B4-BE49-F238E27FC236}">
                              <a16:creationId xmlns:a16="http://schemas.microsoft.com/office/drawing/2014/main" id="{1D11935F-4040-2730-BD3E-CAB6B8A5252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27939" y="4882590"/>
                        <a:ext cx="199080" cy="187200"/>
                      </p14:xfrm>
                    </p:contentPart>
                  </mc:Choice>
                  <mc:Fallback xmlns="">
                    <p:pic>
                      <p:nvPicPr>
                        <p:cNvPr id="351" name="Ink 350">
                          <a:extLst>
                            <a:ext uri="{FF2B5EF4-FFF2-40B4-BE49-F238E27FC236}">
                              <a16:creationId xmlns:a16="http://schemas.microsoft.com/office/drawing/2014/main" id="{D542208F-1F93-99D2-0C41-9E91695B61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9"/>
                        <a:stretch>
                          <a:fillRect/>
                        </a:stretch>
                      </p:blipFill>
                      <p:spPr>
                        <a:xfrm>
                          <a:off x="9565466" y="4746279"/>
                          <a:ext cx="323609" cy="45936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0">
                      <p14:nvContentPartPr>
                        <p14:cNvPr id="81" name="Ink 80">
                          <a:extLst>
                            <a:ext uri="{FF2B5EF4-FFF2-40B4-BE49-F238E27FC236}">
                              <a16:creationId xmlns:a16="http://schemas.microsoft.com/office/drawing/2014/main" id="{ED0B9D41-54BF-B0E2-3E46-A068B6871F5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31379" y="4837230"/>
                        <a:ext cx="199440" cy="40680"/>
                      </p14:xfrm>
                    </p:contentPart>
                  </mc:Choice>
                  <mc:Fallback xmlns="">
                    <p:pic>
                      <p:nvPicPr>
                        <p:cNvPr id="352" name="Ink 351">
                          <a:extLst>
                            <a:ext uri="{FF2B5EF4-FFF2-40B4-BE49-F238E27FC236}">
                              <a16:creationId xmlns:a16="http://schemas.microsoft.com/office/drawing/2014/main" id="{E33145A1-6332-9EAB-E434-1008B4FE90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1"/>
                        <a:stretch>
                          <a:fillRect/>
                        </a:stretch>
                      </p:blipFill>
                      <p:spPr>
                        <a:xfrm>
                          <a:off x="9368924" y="4701630"/>
                          <a:ext cx="323934" cy="31142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2">
                      <p14:nvContentPartPr>
                        <p14:cNvPr id="82" name="Ink 81">
                          <a:extLst>
                            <a:ext uri="{FF2B5EF4-FFF2-40B4-BE49-F238E27FC236}">
                              <a16:creationId xmlns:a16="http://schemas.microsoft.com/office/drawing/2014/main" id="{3568EA07-8F0B-7FBE-B6DC-EF9C7CC900C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29579" y="4860270"/>
                        <a:ext cx="48960" cy="16200"/>
                      </p14:xfrm>
                    </p:contentPart>
                  </mc:Choice>
                  <mc:Fallback xmlns="">
                    <p:pic>
                      <p:nvPicPr>
                        <p:cNvPr id="353" name="Ink 352">
                          <a:extLst>
                            <a:ext uri="{FF2B5EF4-FFF2-40B4-BE49-F238E27FC236}">
                              <a16:creationId xmlns:a16="http://schemas.microsoft.com/office/drawing/2014/main" id="{A119D1A6-BA73-EA94-1F49-6586450D573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3"/>
                        <a:stretch>
                          <a:fillRect/>
                        </a:stretch>
                      </p:blipFill>
                      <p:spPr>
                        <a:xfrm>
                          <a:off x="9367342" y="4725270"/>
                          <a:ext cx="173020" cy="28575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4">
                      <p14:nvContentPartPr>
                        <p14:cNvPr id="83" name="Ink 82">
                          <a:extLst>
                            <a:ext uri="{FF2B5EF4-FFF2-40B4-BE49-F238E27FC236}">
                              <a16:creationId xmlns:a16="http://schemas.microsoft.com/office/drawing/2014/main" id="{54962F63-90F6-157E-DDD1-45EA4FBED46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79979" y="486747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54" name="Ink 353">
                          <a:extLst>
                            <a:ext uri="{FF2B5EF4-FFF2-40B4-BE49-F238E27FC236}">
                              <a16:creationId xmlns:a16="http://schemas.microsoft.com/office/drawing/2014/main" id="{60CB42AE-3341-6D63-3129-5F42EDB7C9A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8"/>
                        <a:stretch>
                          <a:fillRect/>
                        </a:stretch>
                      </p:blipFill>
                      <p:spPr>
                        <a:xfrm>
                          <a:off x="9426339" y="4759830"/>
                          <a:ext cx="108000" cy="21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5">
                      <p14:nvContentPartPr>
                        <p14:cNvPr id="84" name="Ink 83">
                          <a:extLst>
                            <a:ext uri="{FF2B5EF4-FFF2-40B4-BE49-F238E27FC236}">
                              <a16:creationId xmlns:a16="http://schemas.microsoft.com/office/drawing/2014/main" id="{3649A710-7185-5385-2559-8D6E219F04B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42339" y="4936950"/>
                        <a:ext cx="207360" cy="144720"/>
                      </p14:xfrm>
                    </p:contentPart>
                  </mc:Choice>
                  <mc:Fallback xmlns="">
                    <p:pic>
                      <p:nvPicPr>
                        <p:cNvPr id="355" name="Ink 354">
                          <a:extLst>
                            <a:ext uri="{FF2B5EF4-FFF2-40B4-BE49-F238E27FC236}">
                              <a16:creationId xmlns:a16="http://schemas.microsoft.com/office/drawing/2014/main" id="{0C14A834-E0C3-F7EF-AB4C-82DEF16F2A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6"/>
                        <a:stretch>
                          <a:fillRect/>
                        </a:stretch>
                      </p:blipFill>
                      <p:spPr>
                        <a:xfrm>
                          <a:off x="9580173" y="4800850"/>
                          <a:ext cx="332110" cy="41646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7">
                      <p14:nvContentPartPr>
                        <p14:cNvPr id="85" name="Ink 84">
                          <a:extLst>
                            <a:ext uri="{FF2B5EF4-FFF2-40B4-BE49-F238E27FC236}">
                              <a16:creationId xmlns:a16="http://schemas.microsoft.com/office/drawing/2014/main" id="{168A1603-AA06-84B3-80BE-AC542027EB9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46059" y="5087430"/>
                        <a:ext cx="491040" cy="179640"/>
                      </p14:xfrm>
                    </p:contentPart>
                  </mc:Choice>
                  <mc:Fallback xmlns="">
                    <p:pic>
                      <p:nvPicPr>
                        <p:cNvPr id="356" name="Ink 355">
                          <a:extLst>
                            <a:ext uri="{FF2B5EF4-FFF2-40B4-BE49-F238E27FC236}">
                              <a16:creationId xmlns:a16="http://schemas.microsoft.com/office/drawing/2014/main" id="{B711A62D-B748-809A-8457-0F86282726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8"/>
                        <a:stretch>
                          <a:fillRect/>
                        </a:stretch>
                      </p:blipFill>
                      <p:spPr>
                        <a:xfrm>
                          <a:off x="9283950" y="4951339"/>
                          <a:ext cx="615676" cy="45136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9">
                      <p14:nvContentPartPr>
                        <p14:cNvPr id="86" name="Ink 85">
                          <a:extLst>
                            <a:ext uri="{FF2B5EF4-FFF2-40B4-BE49-F238E27FC236}">
                              <a16:creationId xmlns:a16="http://schemas.microsoft.com/office/drawing/2014/main" id="{9D9ECB46-8D64-F201-DE44-8BD0AEF01C5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56299" y="4965750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57" name="Ink 356">
                          <a:extLst>
                            <a:ext uri="{FF2B5EF4-FFF2-40B4-BE49-F238E27FC236}">
                              <a16:creationId xmlns:a16="http://schemas.microsoft.com/office/drawing/2014/main" id="{FD7EEE88-A090-188E-B79E-6D65158C8E9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8"/>
                        <a:stretch>
                          <a:fillRect/>
                        </a:stretch>
                      </p:blipFill>
                      <p:spPr>
                        <a:xfrm>
                          <a:off x="9502299" y="4857750"/>
                          <a:ext cx="108000" cy="21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0">
                      <p14:nvContentPartPr>
                        <p14:cNvPr id="87" name="Ink 86">
                          <a:extLst>
                            <a:ext uri="{FF2B5EF4-FFF2-40B4-BE49-F238E27FC236}">
                              <a16:creationId xmlns:a16="http://schemas.microsoft.com/office/drawing/2014/main" id="{ACF1C19C-1CB6-C126-BD79-2087AC047B1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57259" y="5039910"/>
                        <a:ext cx="720" cy="360"/>
                      </p14:xfrm>
                    </p:contentPart>
                  </mc:Choice>
                  <mc:Fallback xmlns="">
                    <p:pic>
                      <p:nvPicPr>
                        <p:cNvPr id="358" name="Ink 357">
                          <a:extLst>
                            <a:ext uri="{FF2B5EF4-FFF2-40B4-BE49-F238E27FC236}">
                              <a16:creationId xmlns:a16="http://schemas.microsoft.com/office/drawing/2014/main" id="{A63665FA-CFF0-6953-C32E-F7E2CFD04C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1"/>
                        <a:stretch>
                          <a:fillRect/>
                        </a:stretch>
                      </p:blipFill>
                      <p:spPr>
                        <a:xfrm>
                          <a:off x="9821259" y="4968270"/>
                          <a:ext cx="72360" cy="144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2">
                      <p14:nvContentPartPr>
                        <p14:cNvPr id="88" name="Ink 87">
                          <a:extLst>
                            <a:ext uri="{FF2B5EF4-FFF2-40B4-BE49-F238E27FC236}">
                              <a16:creationId xmlns:a16="http://schemas.microsoft.com/office/drawing/2014/main" id="{59A3FA68-9404-6562-5E62-732691C121D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63739" y="5118390"/>
                        <a:ext cx="10440" cy="3240"/>
                      </p14:xfrm>
                    </p:contentPart>
                  </mc:Choice>
                  <mc:Fallback xmlns="">
                    <p:pic>
                      <p:nvPicPr>
                        <p:cNvPr id="359" name="Ink 358">
                          <a:extLst>
                            <a:ext uri="{FF2B5EF4-FFF2-40B4-BE49-F238E27FC236}">
                              <a16:creationId xmlns:a16="http://schemas.microsoft.com/office/drawing/2014/main" id="{0D4A5940-768A-9B2B-A996-7C5253BFC12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3"/>
                        <a:stretch>
                          <a:fillRect/>
                        </a:stretch>
                      </p:blipFill>
                      <p:spPr>
                        <a:xfrm>
                          <a:off x="9822397" y="5025819"/>
                          <a:ext cx="93542" cy="187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4">
                      <p14:nvContentPartPr>
                        <p14:cNvPr id="89" name="Ink 88">
                          <a:extLst>
                            <a:ext uri="{FF2B5EF4-FFF2-40B4-BE49-F238E27FC236}">
                              <a16:creationId xmlns:a16="http://schemas.microsoft.com/office/drawing/2014/main" id="{1A168A1D-602D-B5F5-FE33-3F543F6C88B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56481" y="5328983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60" name="Ink 359">
                          <a:extLst>
                            <a:ext uri="{FF2B5EF4-FFF2-40B4-BE49-F238E27FC236}">
                              <a16:creationId xmlns:a16="http://schemas.microsoft.com/office/drawing/2014/main" id="{7B6B2F69-34CF-5B63-6DA2-378DBDEC32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5"/>
                        <a:stretch>
                          <a:fillRect/>
                        </a:stretch>
                      </p:blipFill>
                      <p:spPr>
                        <a:xfrm>
                          <a:off x="8838841" y="5292983"/>
                          <a:ext cx="36000" cy="72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6">
                      <p14:nvContentPartPr>
                        <p14:cNvPr id="90" name="Ink 89">
                          <a:extLst>
                            <a:ext uri="{FF2B5EF4-FFF2-40B4-BE49-F238E27FC236}">
                              <a16:creationId xmlns:a16="http://schemas.microsoft.com/office/drawing/2014/main" id="{BD50269A-5BE7-5BC7-9208-76D1EB1451C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51441" y="5308823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61" name="Ink 360">
                          <a:extLst>
                            <a:ext uri="{FF2B5EF4-FFF2-40B4-BE49-F238E27FC236}">
                              <a16:creationId xmlns:a16="http://schemas.microsoft.com/office/drawing/2014/main" id="{79F3513F-A9B1-500F-932F-948147AF4A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5"/>
                        <a:stretch>
                          <a:fillRect/>
                        </a:stretch>
                      </p:blipFill>
                      <p:spPr>
                        <a:xfrm>
                          <a:off x="8833441" y="5272823"/>
                          <a:ext cx="36000" cy="72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7">
                      <p14:nvContentPartPr>
                        <p14:cNvPr id="91" name="Ink 90">
                          <a:extLst>
                            <a:ext uri="{FF2B5EF4-FFF2-40B4-BE49-F238E27FC236}">
                              <a16:creationId xmlns:a16="http://schemas.microsoft.com/office/drawing/2014/main" id="{81AB6772-2951-6AF0-3642-2F39A893CB3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63321" y="5020103"/>
                        <a:ext cx="260640" cy="280440"/>
                      </p14:xfrm>
                    </p:contentPart>
                  </mc:Choice>
                  <mc:Fallback xmlns="">
                    <p:pic>
                      <p:nvPicPr>
                        <p:cNvPr id="362" name="Ink 361">
                          <a:extLst>
                            <a:ext uri="{FF2B5EF4-FFF2-40B4-BE49-F238E27FC236}">
                              <a16:creationId xmlns:a16="http://schemas.microsoft.com/office/drawing/2014/main" id="{EC99EAFF-592D-929A-5050-0F43C53B1C4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8"/>
                        <a:stretch>
                          <a:fillRect/>
                        </a:stretch>
                      </p:blipFill>
                      <p:spPr>
                        <a:xfrm>
                          <a:off x="8842470" y="4974724"/>
                          <a:ext cx="301925" cy="370743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9">
                      <p14:nvContentPartPr>
                        <p14:cNvPr id="92" name="Ink 91">
                          <a:extLst>
                            <a:ext uri="{FF2B5EF4-FFF2-40B4-BE49-F238E27FC236}">
                              <a16:creationId xmlns:a16="http://schemas.microsoft.com/office/drawing/2014/main" id="{93E66672-4067-A76B-887F-7AE54C487CE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96761" y="5306663"/>
                        <a:ext cx="479880" cy="193320"/>
                      </p14:xfrm>
                    </p:contentPart>
                  </mc:Choice>
                  <mc:Fallback xmlns="">
                    <p:pic>
                      <p:nvPicPr>
                        <p:cNvPr id="363" name="Ink 362">
                          <a:extLst>
                            <a:ext uri="{FF2B5EF4-FFF2-40B4-BE49-F238E27FC236}">
                              <a16:creationId xmlns:a16="http://schemas.microsoft.com/office/drawing/2014/main" id="{C3205D34-B335-2636-AD93-438E79C4352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0"/>
                        <a:stretch>
                          <a:fillRect/>
                        </a:stretch>
                      </p:blipFill>
                      <p:spPr>
                        <a:xfrm>
                          <a:off x="8375915" y="5261737"/>
                          <a:ext cx="521156" cy="28362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1">
                      <p14:nvContentPartPr>
                        <p14:cNvPr id="93" name="Ink 92">
                          <a:extLst>
                            <a:ext uri="{FF2B5EF4-FFF2-40B4-BE49-F238E27FC236}">
                              <a16:creationId xmlns:a16="http://schemas.microsoft.com/office/drawing/2014/main" id="{6577CEE8-D27E-D64C-BE65-B542BFA2411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05401" y="5435197"/>
                        <a:ext cx="314280" cy="143640"/>
                      </p14:xfrm>
                    </p:contentPart>
                  </mc:Choice>
                  <mc:Fallback xmlns="">
                    <p:pic>
                      <p:nvPicPr>
                        <p:cNvPr id="364" name="Ink 363">
                          <a:extLst>
                            <a:ext uri="{FF2B5EF4-FFF2-40B4-BE49-F238E27FC236}">
                              <a16:creationId xmlns:a16="http://schemas.microsoft.com/office/drawing/2014/main" id="{36677059-7E78-59AB-3D7C-542FB70F82D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2"/>
                        <a:stretch>
                          <a:fillRect/>
                        </a:stretch>
                      </p:blipFill>
                      <p:spPr>
                        <a:xfrm>
                          <a:off x="8384560" y="5390196"/>
                          <a:ext cx="355545" cy="23409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3">
                      <p14:nvContentPartPr>
                        <p14:cNvPr id="94" name="Ink 93">
                          <a:extLst>
                            <a:ext uri="{FF2B5EF4-FFF2-40B4-BE49-F238E27FC236}">
                              <a16:creationId xmlns:a16="http://schemas.microsoft.com/office/drawing/2014/main" id="{07F7BB7C-49AA-E582-D19B-DA965BED2D8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596201" y="5579197"/>
                        <a:ext cx="134640" cy="227520"/>
                      </p14:xfrm>
                    </p:contentPart>
                  </mc:Choice>
                  <mc:Fallback xmlns="">
                    <p:pic>
                      <p:nvPicPr>
                        <p:cNvPr id="365" name="Ink 364">
                          <a:extLst>
                            <a:ext uri="{FF2B5EF4-FFF2-40B4-BE49-F238E27FC236}">
                              <a16:creationId xmlns:a16="http://schemas.microsoft.com/office/drawing/2014/main" id="{3F904661-163D-27B7-1903-FD0313A6847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4"/>
                        <a:stretch>
                          <a:fillRect/>
                        </a:stretch>
                      </p:blipFill>
                      <p:spPr>
                        <a:xfrm>
                          <a:off x="8575359" y="5533874"/>
                          <a:ext cx="175907" cy="31771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5">
                      <p14:nvContentPartPr>
                        <p14:cNvPr id="95" name="Ink 94">
                          <a:extLst>
                            <a:ext uri="{FF2B5EF4-FFF2-40B4-BE49-F238E27FC236}">
                              <a16:creationId xmlns:a16="http://schemas.microsoft.com/office/drawing/2014/main" id="{2BD2414A-5FEE-B26C-8842-8345F8ADBAF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738401" y="5692597"/>
                        <a:ext cx="427680" cy="117000"/>
                      </p14:xfrm>
                    </p:contentPart>
                  </mc:Choice>
                  <mc:Fallback xmlns="">
                    <p:pic>
                      <p:nvPicPr>
                        <p:cNvPr id="366" name="Ink 365">
                          <a:extLst>
                            <a:ext uri="{FF2B5EF4-FFF2-40B4-BE49-F238E27FC236}">
                              <a16:creationId xmlns:a16="http://schemas.microsoft.com/office/drawing/2014/main" id="{E34B934B-5187-2E3E-5E55-9607F8716C5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6"/>
                        <a:stretch>
                          <a:fillRect/>
                        </a:stretch>
                      </p:blipFill>
                      <p:spPr>
                        <a:xfrm>
                          <a:off x="8717559" y="5647248"/>
                          <a:ext cx="468947" cy="20724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7">
                      <p14:nvContentPartPr>
                        <p14:cNvPr id="96" name="Ink 95">
                          <a:extLst>
                            <a:ext uri="{FF2B5EF4-FFF2-40B4-BE49-F238E27FC236}">
                              <a16:creationId xmlns:a16="http://schemas.microsoft.com/office/drawing/2014/main" id="{4057171D-6DF9-A4BA-3CED-BEE674A1DD9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71481" y="5344117"/>
                        <a:ext cx="246600" cy="339840"/>
                      </p14:xfrm>
                    </p:contentPart>
                  </mc:Choice>
                  <mc:Fallback xmlns="">
                    <p:pic>
                      <p:nvPicPr>
                        <p:cNvPr id="367" name="Ink 366">
                          <a:extLst>
                            <a:ext uri="{FF2B5EF4-FFF2-40B4-BE49-F238E27FC236}">
                              <a16:creationId xmlns:a16="http://schemas.microsoft.com/office/drawing/2014/main" id="{243C2B39-63E2-3ADA-9E05-CF1228A8E5E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8"/>
                        <a:stretch>
                          <a:fillRect/>
                        </a:stretch>
                      </p:blipFill>
                      <p:spPr>
                        <a:xfrm>
                          <a:off x="9150618" y="5299258"/>
                          <a:ext cx="287909" cy="43001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9">
                      <p14:nvContentPartPr>
                        <p14:cNvPr id="97" name="Ink 96">
                          <a:extLst>
                            <a:ext uri="{FF2B5EF4-FFF2-40B4-BE49-F238E27FC236}">
                              <a16:creationId xmlns:a16="http://schemas.microsoft.com/office/drawing/2014/main" id="{7297F255-F51B-AA89-008C-B1796E8044B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97623" y="5014717"/>
                        <a:ext cx="100080" cy="149400"/>
                      </p14:xfrm>
                    </p:contentPart>
                  </mc:Choice>
                  <mc:Fallback xmlns="">
                    <p:pic>
                      <p:nvPicPr>
                        <p:cNvPr id="368" name="Ink 367">
                          <a:extLst>
                            <a:ext uri="{FF2B5EF4-FFF2-40B4-BE49-F238E27FC236}">
                              <a16:creationId xmlns:a16="http://schemas.microsoft.com/office/drawing/2014/main" id="{4EF26D41-4E82-9E1F-5F02-C3991CAED7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0"/>
                        <a:stretch>
                          <a:fillRect/>
                        </a:stretch>
                      </p:blipFill>
                      <p:spPr>
                        <a:xfrm>
                          <a:off x="9876773" y="4969444"/>
                          <a:ext cx="141363" cy="239493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1">
                      <p14:nvContentPartPr>
                        <p14:cNvPr id="98" name="Ink 97">
                          <a:extLst>
                            <a:ext uri="{FF2B5EF4-FFF2-40B4-BE49-F238E27FC236}">
                              <a16:creationId xmlns:a16="http://schemas.microsoft.com/office/drawing/2014/main" id="{96D5D2B0-7290-898C-3ED7-1321F3650E7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97648" y="5416503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69" name="Ink 368">
                          <a:extLst>
                            <a:ext uri="{FF2B5EF4-FFF2-40B4-BE49-F238E27FC236}">
                              <a16:creationId xmlns:a16="http://schemas.microsoft.com/office/drawing/2014/main" id="{187A56C1-CE21-8293-3ED8-D80A296E35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5"/>
                        <a:stretch>
                          <a:fillRect/>
                        </a:stretch>
                      </p:blipFill>
                      <p:spPr>
                        <a:xfrm>
                          <a:off x="8379648" y="5380503"/>
                          <a:ext cx="36000" cy="72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2">
                      <p14:nvContentPartPr>
                        <p14:cNvPr id="99" name="Ink 98">
                          <a:extLst>
                            <a:ext uri="{FF2B5EF4-FFF2-40B4-BE49-F238E27FC236}">
                              <a16:creationId xmlns:a16="http://schemas.microsoft.com/office/drawing/2014/main" id="{3280BB26-7FD1-4CD6-06D3-C575E4FC86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23208" y="5416503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70" name="Ink 369">
                          <a:extLst>
                            <a:ext uri="{FF2B5EF4-FFF2-40B4-BE49-F238E27FC236}">
                              <a16:creationId xmlns:a16="http://schemas.microsoft.com/office/drawing/2014/main" id="{14EB7F20-D895-17C7-B41C-3C54D9304D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5"/>
                        <a:stretch>
                          <a:fillRect/>
                        </a:stretch>
                      </p:blipFill>
                      <p:spPr>
                        <a:xfrm>
                          <a:off x="8405208" y="5380503"/>
                          <a:ext cx="36000" cy="72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3">
                      <p14:nvContentPartPr>
                        <p14:cNvPr id="100" name="Ink 99">
                          <a:extLst>
                            <a:ext uri="{FF2B5EF4-FFF2-40B4-BE49-F238E27FC236}">
                              <a16:creationId xmlns:a16="http://schemas.microsoft.com/office/drawing/2014/main" id="{F38CF914-1AE3-C892-0662-94622EEB726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39048" y="5414703"/>
                        <a:ext cx="360" cy="360"/>
                      </p14:xfrm>
                    </p:contentPart>
                  </mc:Choice>
                  <mc:Fallback xmlns="">
                    <p:pic>
                      <p:nvPicPr>
                        <p:cNvPr id="371" name="Ink 370">
                          <a:extLst>
                            <a:ext uri="{FF2B5EF4-FFF2-40B4-BE49-F238E27FC236}">
                              <a16:creationId xmlns:a16="http://schemas.microsoft.com/office/drawing/2014/main" id="{B03EC186-CFB0-EFD1-0D25-558057AE5E1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5"/>
                        <a:stretch>
                          <a:fillRect/>
                        </a:stretch>
                      </p:blipFill>
                      <p:spPr>
                        <a:xfrm>
                          <a:off x="8421048" y="5379063"/>
                          <a:ext cx="36000" cy="72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8C5F0519-BFB3-BBF3-824D-94909D277121}"/>
                      </a:ext>
                    </a:extLst>
                  </p:cNvPr>
                  <p:cNvSpPr/>
                  <p:nvPr/>
                </p:nvSpPr>
                <p:spPr>
                  <a:xfrm>
                    <a:off x="8441442" y="5396711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BC50B146-48E9-1E86-EA54-F56B604C0DE8}"/>
                      </a:ext>
                    </a:extLst>
                  </p:cNvPr>
                  <p:cNvSpPr/>
                  <p:nvPr/>
                </p:nvSpPr>
                <p:spPr>
                  <a:xfrm>
                    <a:off x="9598104" y="4919170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F627CA3D-D506-A4A5-DADF-49057CDD94FD}"/>
                      </a:ext>
                    </a:extLst>
                  </p:cNvPr>
                  <p:cNvSpPr/>
                  <p:nvPr/>
                </p:nvSpPr>
                <p:spPr>
                  <a:xfrm>
                    <a:off x="9406430" y="4775055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C3F6905E-5F01-86BE-682B-66421A9674C5}"/>
                      </a:ext>
                    </a:extLst>
                  </p:cNvPr>
                  <p:cNvSpPr/>
                  <p:nvPr/>
                </p:nvSpPr>
                <p:spPr>
                  <a:xfrm>
                    <a:off x="9122085" y="4894612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1BFF737-BED7-4DBF-A14A-B199D70A6564}"/>
                      </a:ext>
                    </a:extLst>
                  </p:cNvPr>
                  <p:cNvSpPr/>
                  <p:nvPr/>
                </p:nvSpPr>
                <p:spPr>
                  <a:xfrm>
                    <a:off x="8982788" y="5169861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CA9A4059-FA2D-BBEE-C416-D1DA3B1E02EF}"/>
                      </a:ext>
                    </a:extLst>
                  </p:cNvPr>
                  <p:cNvSpPr/>
                  <p:nvPr/>
                </p:nvSpPr>
                <p:spPr>
                  <a:xfrm>
                    <a:off x="8708500" y="5308222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07C6DA21-1BF3-1028-76BC-A7376DEF3291}"/>
                      </a:ext>
                    </a:extLst>
                  </p:cNvPr>
                  <p:cNvSpPr/>
                  <p:nvPr/>
                </p:nvSpPr>
                <p:spPr>
                  <a:xfrm>
                    <a:off x="8688662" y="5516806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BDBA2F66-51C6-F77B-9189-E03829DA8A07}"/>
                      </a:ext>
                    </a:extLst>
                  </p:cNvPr>
                  <p:cNvSpPr/>
                  <p:nvPr/>
                </p:nvSpPr>
                <p:spPr>
                  <a:xfrm>
                    <a:off x="8696366" y="5694463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C74F3B62-FA2D-6503-C5EA-92BC687F4AA2}"/>
                      </a:ext>
                    </a:extLst>
                  </p:cNvPr>
                  <p:cNvSpPr/>
                  <p:nvPr/>
                </p:nvSpPr>
                <p:spPr>
                  <a:xfrm>
                    <a:off x="9336116" y="4991093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40FA21EC-5F17-3AE1-6116-21787162EC19}"/>
                      </a:ext>
                    </a:extLst>
                  </p:cNvPr>
                  <p:cNvSpPr/>
                  <p:nvPr/>
                </p:nvSpPr>
                <p:spPr>
                  <a:xfrm>
                    <a:off x="9146010" y="5240342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31C2DE51-0FC5-D80E-7A52-E79DF0F7704C}"/>
                      </a:ext>
                    </a:extLst>
                  </p:cNvPr>
                  <p:cNvSpPr/>
                  <p:nvPr/>
                </p:nvSpPr>
                <p:spPr>
                  <a:xfrm>
                    <a:off x="8944063" y="5391385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FF897CFA-6F6C-221E-0860-F74C8FB63F8A}"/>
                      </a:ext>
                    </a:extLst>
                  </p:cNvPr>
                  <p:cNvSpPr/>
                  <p:nvPr/>
                </p:nvSpPr>
                <p:spPr>
                  <a:xfrm>
                    <a:off x="8947437" y="5629097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52324E2E-7829-A03F-D538-828CAC2FC81C}"/>
                      </a:ext>
                    </a:extLst>
                  </p:cNvPr>
                  <p:cNvSpPr/>
                  <p:nvPr/>
                </p:nvSpPr>
                <p:spPr>
                  <a:xfrm>
                    <a:off x="9312075" y="5257768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3BB126BA-E4B1-ECA5-06A8-29DA7DC76010}"/>
                      </a:ext>
                    </a:extLst>
                  </p:cNvPr>
                  <p:cNvSpPr/>
                  <p:nvPr/>
                </p:nvSpPr>
                <p:spPr>
                  <a:xfrm>
                    <a:off x="9845262" y="5054593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4DBEB8B3-EC84-81C8-9591-36A049972C10}"/>
                      </a:ext>
                    </a:extLst>
                  </p:cNvPr>
                  <p:cNvSpPr/>
                  <p:nvPr/>
                </p:nvSpPr>
                <p:spPr>
                  <a:xfrm>
                    <a:off x="9546596" y="5100120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1543C424-3D50-3F15-86C3-C1C4E73BB4AF}"/>
                      </a:ext>
                    </a:extLst>
                  </p:cNvPr>
                  <p:cNvSpPr/>
                  <p:nvPr/>
                </p:nvSpPr>
                <p:spPr>
                  <a:xfrm>
                    <a:off x="9192848" y="5523182"/>
                    <a:ext cx="115814" cy="127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p:txBody>
              </p:sp>
            </p:grpSp>
            <p:cxnSp>
              <p:nvCxnSpPr>
                <p:cNvPr id="33" name="Connector: Curved 32">
                  <a:extLst>
                    <a:ext uri="{FF2B5EF4-FFF2-40B4-BE49-F238E27FC236}">
                      <a16:creationId xmlns:a16="http://schemas.microsoft.com/office/drawing/2014/main" id="{CB0EE6E4-69D6-F27F-DCD8-51EF4AA21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0609563" y="4779084"/>
                  <a:ext cx="1289736" cy="610320"/>
                </a:xfrm>
                <a:prstGeom prst="curved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2AC5100-80BA-C47A-6F96-9ED70EFFE5B4}"/>
                    </a:ext>
                  </a:extLst>
                </p:cNvPr>
                <p:cNvGrpSpPr/>
                <p:nvPr/>
              </p:nvGrpSpPr>
              <p:grpSpPr>
                <a:xfrm>
                  <a:off x="10625267" y="4607495"/>
                  <a:ext cx="1372530" cy="980881"/>
                  <a:chOff x="10625267" y="4607495"/>
                  <a:chExt cx="1372530" cy="980881"/>
                </a:xfrm>
              </p:grpSpPr>
              <p:cxnSp>
                <p:nvCxnSpPr>
                  <p:cNvPr id="35" name="Connector: Curved 34">
                    <a:extLst>
                      <a:ext uri="{FF2B5EF4-FFF2-40B4-BE49-F238E27FC236}">
                        <a16:creationId xmlns:a16="http://schemas.microsoft.com/office/drawing/2014/main" id="{0C204239-C4F9-8024-ABC6-BF0C16AADE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10796965" y="4902883"/>
                    <a:ext cx="1200559" cy="605292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or: Curved 35">
                    <a:extLst>
                      <a:ext uri="{FF2B5EF4-FFF2-40B4-BE49-F238E27FC236}">
                        <a16:creationId xmlns:a16="http://schemas.microsoft.com/office/drawing/2014/main" id="{A7534079-3D96-F217-A8EE-B9139BE9A6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25267" y="5113379"/>
                    <a:ext cx="523317" cy="474997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nector: Curved 36">
                    <a:extLst>
                      <a:ext uri="{FF2B5EF4-FFF2-40B4-BE49-F238E27FC236}">
                        <a16:creationId xmlns:a16="http://schemas.microsoft.com/office/drawing/2014/main" id="{9DCFF385-D510-5C90-325F-4BB78ED284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85881" y="4657019"/>
                    <a:ext cx="523317" cy="474997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nector: Curved 37">
                    <a:extLst>
                      <a:ext uri="{FF2B5EF4-FFF2-40B4-BE49-F238E27FC236}">
                        <a16:creationId xmlns:a16="http://schemas.microsoft.com/office/drawing/2014/main" id="{66584649-6ADC-5307-29B4-6849C9E6E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139518" y="4706543"/>
                    <a:ext cx="523317" cy="474997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Connector: Curved 38">
                    <a:extLst>
                      <a:ext uri="{FF2B5EF4-FFF2-40B4-BE49-F238E27FC236}">
                        <a16:creationId xmlns:a16="http://schemas.microsoft.com/office/drawing/2014/main" id="{3BE47990-F888-42C7-50A9-6D2E1B4315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38021" y="4874540"/>
                    <a:ext cx="523317" cy="474997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Connector: Curved 39">
                    <a:extLst>
                      <a:ext uri="{FF2B5EF4-FFF2-40B4-BE49-F238E27FC236}">
                        <a16:creationId xmlns:a16="http://schemas.microsoft.com/office/drawing/2014/main" id="{D107AC16-FEA2-7BCE-7992-03B65A3277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17747" y="5003363"/>
                    <a:ext cx="523317" cy="474997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Connector: Curved 40">
                    <a:extLst>
                      <a:ext uri="{FF2B5EF4-FFF2-40B4-BE49-F238E27FC236}">
                        <a16:creationId xmlns:a16="http://schemas.microsoft.com/office/drawing/2014/main" id="{6A96376D-D1BF-3659-4FFD-288467FF36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798744" y="5062313"/>
                    <a:ext cx="523317" cy="474997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F4B5FD25-0834-77E4-2537-70FE80EC7D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11461303" y="4607495"/>
                    <a:ext cx="536494" cy="48772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94C1E3F-D3FE-00C6-0378-3B04929C4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1654" y="5018726"/>
                <a:ext cx="1337928" cy="851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5A686D2-2A33-DF2B-1DBA-1827AB83A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9471" y="5038876"/>
                <a:ext cx="801647" cy="139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C4EBA4-4218-C09D-7268-D8CFFDFE48C6}"/>
                  </a:ext>
                </a:extLst>
              </p:cNvPr>
              <p:cNvSpPr txBox="1"/>
              <p:nvPr/>
            </p:nvSpPr>
            <p:spPr>
              <a:xfrm>
                <a:off x="4637337" y="5816076"/>
                <a:ext cx="2580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Modified Titania Sol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BD6BCE-16F1-3572-0E72-8CBEBC31B271}"/>
                  </a:ext>
                </a:extLst>
              </p:cNvPr>
              <p:cNvSpPr txBox="1"/>
              <p:nvPr/>
            </p:nvSpPr>
            <p:spPr>
              <a:xfrm>
                <a:off x="2277535" y="5645678"/>
                <a:ext cx="17982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Uncoated fabric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BA6C47-6CDA-DF5F-15DA-D4BEE3B672B0}"/>
                  </a:ext>
                </a:extLst>
              </p:cNvPr>
              <p:cNvSpPr txBox="1"/>
              <p:nvPr/>
            </p:nvSpPr>
            <p:spPr>
              <a:xfrm>
                <a:off x="6268777" y="4392815"/>
                <a:ext cx="15005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Coating on fabric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D52113-987F-0083-6BE1-950F4E47F931}"/>
              </a:ext>
            </a:extLst>
          </p:cNvPr>
          <p:cNvPicPr>
            <a:picLocks noChangeAspect="1"/>
          </p:cNvPicPr>
          <p:nvPr/>
        </p:nvPicPr>
        <p:blipFill>
          <a:blip r:embed="rId145"/>
          <a:stretch>
            <a:fillRect/>
          </a:stretch>
        </p:blipFill>
        <p:spPr>
          <a:xfrm>
            <a:off x="8934639" y="2972379"/>
            <a:ext cx="3245177" cy="24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0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463A-2064-3AAF-4037-866976BC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2157" y="2390499"/>
            <a:ext cx="4727685" cy="1038501"/>
          </a:xfrm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2424814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9831-5DDE-5B72-0420-BD74DA72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Particle Size Analysis (PSA)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57E3-A517-60A5-3730-F39F72889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034" y="5600700"/>
            <a:ext cx="8425925" cy="1348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RESULTS REVEAL THAT: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is 39.5 nm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Polydispersity Index is 0.725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60EE3-9286-9645-4504-F372C1867854}"/>
              </a:ext>
            </a:extLst>
          </p:cNvPr>
          <p:cNvSpPr txBox="1"/>
          <p:nvPr/>
        </p:nvSpPr>
        <p:spPr>
          <a:xfrm>
            <a:off x="3980078" y="5606529"/>
            <a:ext cx="392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PSA of Titania sol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D73ABB-1379-E046-90CF-76620318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478" y="2048825"/>
            <a:ext cx="3927044" cy="345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FE-SEM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67801"/>
            <a:ext cx="6001911" cy="177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RESULTS REVEAL THAT: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Roughness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single thread is coated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 sized 30-40 nm approximately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80951" y="5045059"/>
            <a:ext cx="7676688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FE-SEM images of Uncoated and Coated fabric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C4A56-FE93-EB70-F71D-496C07A54C6A}"/>
              </a:ext>
            </a:extLst>
          </p:cNvPr>
          <p:cNvSpPr txBox="1"/>
          <p:nvPr/>
        </p:nvSpPr>
        <p:spPr>
          <a:xfrm>
            <a:off x="111967" y="6354147"/>
            <a:ext cx="5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4C709-7C47-7E79-9D9B-6776CA2D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50" y="1999399"/>
            <a:ext cx="3761638" cy="30093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D0E42-D60B-8C4D-8244-3FCD9FBB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398"/>
            <a:ext cx="3761638" cy="30093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5CFBEE-FBEC-93FE-B81B-3657DBC771D1}"/>
              </a:ext>
            </a:extLst>
          </p:cNvPr>
          <p:cNvSpPr txBox="1"/>
          <p:nvPr/>
        </p:nvSpPr>
        <p:spPr>
          <a:xfrm>
            <a:off x="905022" y="2381702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Uncoated Fabric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CE1457-2685-928D-9D2D-E18B7D73DF41}"/>
              </a:ext>
            </a:extLst>
          </p:cNvPr>
          <p:cNvSpPr txBox="1"/>
          <p:nvPr/>
        </p:nvSpPr>
        <p:spPr>
          <a:xfrm>
            <a:off x="9421709" y="2258960"/>
            <a:ext cx="199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Coated 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</a:t>
            </a:r>
          </a:p>
        </p:txBody>
      </p:sp>
    </p:spTree>
    <p:extLst>
      <p:ext uri="{BB962C8B-B14F-4D97-AF65-F5344CB8AC3E}">
        <p14:creationId xmlns:p14="http://schemas.microsoft.com/office/powerpoint/2010/main" val="873123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64AC-FB9B-9FF0-ED4F-8E11BC3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FE-SEM EDX ANALYSIS</a:t>
            </a:r>
            <a:endParaRPr lang="en-I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B9594F-3107-301C-E8F9-EAF38D7554D4}"/>
              </a:ext>
            </a:extLst>
          </p:cNvPr>
          <p:cNvGrpSpPr/>
          <p:nvPr/>
        </p:nvGrpSpPr>
        <p:grpSpPr>
          <a:xfrm>
            <a:off x="1308281" y="2753034"/>
            <a:ext cx="4782838" cy="2695492"/>
            <a:chOff x="1308281" y="2753034"/>
            <a:chExt cx="4782838" cy="269549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1F44EC7-0162-45B1-84AC-55F41098E090}"/>
                </a:ext>
              </a:extLst>
            </p:cNvPr>
            <p:cNvGrpSpPr/>
            <p:nvPr/>
          </p:nvGrpSpPr>
          <p:grpSpPr>
            <a:xfrm>
              <a:off x="1308281" y="2753034"/>
              <a:ext cx="4782838" cy="2695492"/>
              <a:chOff x="7335303" y="2414696"/>
              <a:chExt cx="4782838" cy="269549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BF891ED-137B-CB7C-53F9-6F278E4F70FE}"/>
                  </a:ext>
                </a:extLst>
              </p:cNvPr>
              <p:cNvGrpSpPr/>
              <p:nvPr/>
            </p:nvGrpSpPr>
            <p:grpSpPr>
              <a:xfrm>
                <a:off x="11120098" y="2414696"/>
                <a:ext cx="998043" cy="1314974"/>
                <a:chOff x="6783631" y="1050876"/>
                <a:chExt cx="1654695" cy="2175000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F9DB975-74FB-0981-C827-69C84FB7DCF2}"/>
                    </a:ext>
                  </a:extLst>
                </p:cNvPr>
                <p:cNvSpPr/>
                <p:nvPr/>
              </p:nvSpPr>
              <p:spPr>
                <a:xfrm>
                  <a:off x="7056120" y="2529840"/>
                  <a:ext cx="101600" cy="218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26C6FD5-FBB2-262B-0611-84B7BE295FEC}"/>
                    </a:ext>
                  </a:extLst>
                </p:cNvPr>
                <p:cNvSpPr/>
                <p:nvPr/>
              </p:nvSpPr>
              <p:spPr>
                <a:xfrm>
                  <a:off x="6966258" y="1089464"/>
                  <a:ext cx="579120" cy="17953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D9D1F4-872C-6CA7-7D9B-A4FA4EF99890}"/>
                    </a:ext>
                  </a:extLst>
                </p:cNvPr>
                <p:cNvSpPr txBox="1"/>
                <p:nvPr/>
              </p:nvSpPr>
              <p:spPr>
                <a:xfrm>
                  <a:off x="6815562" y="1050876"/>
                  <a:ext cx="1411185" cy="48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 K</a:t>
                  </a:r>
                  <a:endParaRPr lang="en-IN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A89964-EFD6-C721-B3DC-ACADDB500903}"/>
                    </a:ext>
                  </a:extLst>
                </p:cNvPr>
                <p:cNvSpPr txBox="1"/>
                <p:nvPr/>
              </p:nvSpPr>
              <p:spPr>
                <a:xfrm>
                  <a:off x="6815562" y="1495021"/>
                  <a:ext cx="1411185" cy="48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 K</a:t>
                  </a:r>
                  <a:endParaRPr lang="en-IN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0F4D80-186C-41F6-10EB-57F18B078261}"/>
                    </a:ext>
                  </a:extLst>
                </p:cNvPr>
                <p:cNvSpPr txBox="1"/>
                <p:nvPr/>
              </p:nvSpPr>
              <p:spPr>
                <a:xfrm>
                  <a:off x="6815562" y="1996518"/>
                  <a:ext cx="1407581" cy="48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 K</a:t>
                  </a:r>
                  <a:endParaRPr lang="en-IN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532F333-38CE-7FD4-8386-0A5A150DC674}"/>
                    </a:ext>
                  </a:extLst>
                </p:cNvPr>
                <p:cNvSpPr txBox="1"/>
                <p:nvPr/>
              </p:nvSpPr>
              <p:spPr>
                <a:xfrm>
                  <a:off x="6783631" y="2429828"/>
                  <a:ext cx="1654695" cy="796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 K</a:t>
                  </a:r>
                  <a:endParaRPr lang="en-IN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IN" sz="11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2AD702E-CFFA-C970-C59B-66EFA60EB7C4}"/>
                  </a:ext>
                </a:extLst>
              </p:cNvPr>
              <p:cNvGrpSpPr/>
              <p:nvPr/>
            </p:nvGrpSpPr>
            <p:grpSpPr>
              <a:xfrm>
                <a:off x="7335303" y="2443051"/>
                <a:ext cx="3784795" cy="2667137"/>
                <a:chOff x="7335303" y="2443051"/>
                <a:chExt cx="3784795" cy="266713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48891E5-D9BD-6C0F-7771-1CF35D250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35303" y="2443051"/>
                  <a:ext cx="3784795" cy="2667137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64391815-72E9-AEEB-6415-371C46C6A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44970" y="2589300"/>
                  <a:ext cx="1225613" cy="927148"/>
                </a:xfrm>
                <a:prstGeom prst="rect">
                  <a:avLst/>
                </a:prstGeom>
              </p:spPr>
            </p:pic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E1E412-02A7-CD70-6E85-3FFDACE33FE3}"/>
                </a:ext>
              </a:extLst>
            </p:cNvPr>
            <p:cNvSpPr/>
            <p:nvPr/>
          </p:nvSpPr>
          <p:spPr>
            <a:xfrm>
              <a:off x="1408992" y="2910129"/>
              <a:ext cx="355600" cy="352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F0646F-18B3-C5B4-6D56-24E4BCFADEEA}"/>
                </a:ext>
              </a:extLst>
            </p:cNvPr>
            <p:cNvSpPr txBox="1"/>
            <p:nvPr/>
          </p:nvSpPr>
          <p:spPr>
            <a:xfrm>
              <a:off x="1408992" y="2796842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1839DE-79A8-51F3-60B7-19D87D040F58}"/>
              </a:ext>
            </a:extLst>
          </p:cNvPr>
          <p:cNvGrpSpPr/>
          <p:nvPr/>
        </p:nvGrpSpPr>
        <p:grpSpPr>
          <a:xfrm>
            <a:off x="6553228" y="2622178"/>
            <a:ext cx="4971669" cy="2985558"/>
            <a:chOff x="6553228" y="2622178"/>
            <a:chExt cx="4971669" cy="298555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207177-A7C9-E6EB-0F8A-1F9F0CD388DE}"/>
                </a:ext>
              </a:extLst>
            </p:cNvPr>
            <p:cNvGrpSpPr/>
            <p:nvPr/>
          </p:nvGrpSpPr>
          <p:grpSpPr>
            <a:xfrm>
              <a:off x="6553228" y="2622178"/>
              <a:ext cx="4971669" cy="2985558"/>
              <a:chOff x="1124331" y="2393243"/>
              <a:chExt cx="4971669" cy="298555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C77789-A8A6-F5D9-4D5D-92EC31168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4331" y="2393243"/>
                <a:ext cx="4442025" cy="2985558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BE28EA2-4CB1-692F-5107-0B4713FC81D5}"/>
                  </a:ext>
                </a:extLst>
              </p:cNvPr>
              <p:cNvGrpSpPr/>
              <p:nvPr/>
            </p:nvGrpSpPr>
            <p:grpSpPr>
              <a:xfrm>
                <a:off x="5097957" y="2461646"/>
                <a:ext cx="998043" cy="1314974"/>
                <a:chOff x="6783631" y="1050876"/>
                <a:chExt cx="1654695" cy="21750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8A41FCE-42A2-DBDA-F0B5-CC6E6D2449EA}"/>
                    </a:ext>
                  </a:extLst>
                </p:cNvPr>
                <p:cNvSpPr/>
                <p:nvPr/>
              </p:nvSpPr>
              <p:spPr>
                <a:xfrm>
                  <a:off x="7056120" y="2529840"/>
                  <a:ext cx="101600" cy="218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D61C0AE-56DD-A101-3F92-7B54B3B53A45}"/>
                    </a:ext>
                  </a:extLst>
                </p:cNvPr>
                <p:cNvSpPr/>
                <p:nvPr/>
              </p:nvSpPr>
              <p:spPr>
                <a:xfrm>
                  <a:off x="6966258" y="1089464"/>
                  <a:ext cx="579120" cy="17953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E9E2CDA-30CE-4A61-3DEB-5AD3E4116FF4}"/>
                    </a:ext>
                  </a:extLst>
                </p:cNvPr>
                <p:cNvSpPr txBox="1"/>
                <p:nvPr/>
              </p:nvSpPr>
              <p:spPr>
                <a:xfrm>
                  <a:off x="6815562" y="1050876"/>
                  <a:ext cx="1411185" cy="48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 K</a:t>
                  </a:r>
                  <a:endParaRPr lang="en-IN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E246AD9-1A09-8F2A-22D2-1EEB3EC93436}"/>
                    </a:ext>
                  </a:extLst>
                </p:cNvPr>
                <p:cNvSpPr txBox="1"/>
                <p:nvPr/>
              </p:nvSpPr>
              <p:spPr>
                <a:xfrm>
                  <a:off x="6815562" y="1495021"/>
                  <a:ext cx="1411185" cy="48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 K</a:t>
                  </a:r>
                  <a:endParaRPr lang="en-IN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406D32-60D6-1C64-1858-6AE363AFE9D7}"/>
                    </a:ext>
                  </a:extLst>
                </p:cNvPr>
                <p:cNvSpPr txBox="1"/>
                <p:nvPr/>
              </p:nvSpPr>
              <p:spPr>
                <a:xfrm>
                  <a:off x="6815562" y="1996518"/>
                  <a:ext cx="1407581" cy="483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 K</a:t>
                  </a:r>
                  <a:endParaRPr lang="en-IN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58BBE02-A69E-751B-0647-1469CC0B0F37}"/>
                    </a:ext>
                  </a:extLst>
                </p:cNvPr>
                <p:cNvSpPr txBox="1"/>
                <p:nvPr/>
              </p:nvSpPr>
              <p:spPr>
                <a:xfrm>
                  <a:off x="6783631" y="2429828"/>
                  <a:ext cx="1654695" cy="796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 K</a:t>
                  </a:r>
                  <a:endParaRPr lang="en-IN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IN" sz="1100" dirty="0"/>
                </a:p>
              </p:txBody>
            </p:sp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01C5EFD-F900-E8E7-6508-3618B1426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9809" y="2607748"/>
                <a:ext cx="1107956" cy="858892"/>
              </a:xfrm>
              <a:prstGeom prst="rect">
                <a:avLst/>
              </a:prstGeom>
            </p:spPr>
          </p:pic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89BF6C-525D-475F-6019-9208DF45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0855" y="2796842"/>
              <a:ext cx="371888" cy="37188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14BD5D-3BFA-45B0-1D8E-BD924BDE37A2}"/>
                </a:ext>
              </a:extLst>
            </p:cNvPr>
            <p:cNvSpPr txBox="1"/>
            <p:nvPr/>
          </p:nvSpPr>
          <p:spPr>
            <a:xfrm>
              <a:off x="6720656" y="2713911"/>
              <a:ext cx="10366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  <a:p>
              <a:endParaRPr lang="en-IN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6D4B973-E32E-FEDB-ECB4-10F69A11FFF6}"/>
              </a:ext>
            </a:extLst>
          </p:cNvPr>
          <p:cNvSpPr txBox="1"/>
          <p:nvPr/>
        </p:nvSpPr>
        <p:spPr>
          <a:xfrm>
            <a:off x="1960880" y="5685043"/>
            <a:ext cx="773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 a) is showing the FE-SEM EDX of uncoated fabric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b) is showing the FE-SEM EDX of coated fabric</a:t>
            </a:r>
          </a:p>
        </p:txBody>
      </p:sp>
    </p:spTree>
    <p:extLst>
      <p:ext uri="{BB962C8B-B14F-4D97-AF65-F5344CB8AC3E}">
        <p14:creationId xmlns:p14="http://schemas.microsoft.com/office/powerpoint/2010/main" val="513132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4953-45C0-C0DA-E3B8-6A9AE3F0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E31D3-CDB0-6B39-7669-4AF89A51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ARE: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7759415"/>
                  </p:ext>
                </p:extLst>
              </p:nvPr>
            </p:nvGraphicFramePr>
            <p:xfrm>
              <a:off x="287974" y="2341428"/>
              <a:ext cx="4318000" cy="44380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4796">
                      <a:extLst>
                        <a:ext uri="{9D8B030D-6E8A-4147-A177-3AD203B41FA5}">
                          <a16:colId xmlns:a16="http://schemas.microsoft.com/office/drawing/2014/main" val="3123134580"/>
                        </a:ext>
                      </a:extLst>
                    </a:gridCol>
                    <a:gridCol w="1493204">
                      <a:extLst>
                        <a:ext uri="{9D8B030D-6E8A-4147-A177-3AD203B41FA5}">
                          <a16:colId xmlns:a16="http://schemas.microsoft.com/office/drawing/2014/main" val="3493890405"/>
                        </a:ext>
                      </a:extLst>
                    </a:gridCol>
                  </a:tblGrid>
                  <a:tr h="8981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Peak</a:t>
                          </a:r>
                          <a:r>
                            <a:rPr lang="en-US" sz="18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at wavenumber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baseline="0" smtClean="0">
                                      <a:latin typeface="Cambria Math" panose="02040503050406030204" pitchFamily="18" charset="0"/>
                                    </a:rPr>
                                    <m:t>𝒄𝒎</m:t>
                                  </m:r>
                                </m:e>
                                <m:sup>
                                  <m:r>
                                    <a:rPr lang="en-US" sz="1800" b="1" i="1" baseline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1" i="1" baseline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Functional</a:t>
                          </a:r>
                          <a:r>
                            <a:rPr lang="en-US" sz="16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Group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859452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O-H  stretching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4198834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C-H </a:t>
                          </a:r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strething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1549494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O-H  bending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3030974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C-O vibration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9151658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Ti-O vibration</a:t>
                          </a:r>
                        </a:p>
                        <a:p>
                          <a:pPr algn="ctr"/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1572278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Ti-O vibration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6876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7759415"/>
                  </p:ext>
                </p:extLst>
              </p:nvPr>
            </p:nvGraphicFramePr>
            <p:xfrm>
              <a:off x="287974" y="2341428"/>
              <a:ext cx="4318000" cy="44380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4796">
                      <a:extLst>
                        <a:ext uri="{9D8B030D-6E8A-4147-A177-3AD203B41FA5}">
                          <a16:colId xmlns:a16="http://schemas.microsoft.com/office/drawing/2014/main" val="3123134580"/>
                        </a:ext>
                      </a:extLst>
                    </a:gridCol>
                    <a:gridCol w="1493204">
                      <a:extLst>
                        <a:ext uri="{9D8B030D-6E8A-4147-A177-3AD203B41FA5}">
                          <a16:colId xmlns:a16="http://schemas.microsoft.com/office/drawing/2014/main" val="3493890405"/>
                        </a:ext>
                      </a:extLst>
                    </a:gridCol>
                  </a:tblGrid>
                  <a:tr h="898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6" t="-676" r="-53664" b="-393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Functional</a:t>
                          </a:r>
                          <a:r>
                            <a:rPr lang="en-US" sz="16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Group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859452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O-H  stretching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4198834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C-H </a:t>
                          </a:r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strething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1549494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O-H  bending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3030974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C-O vibration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9151658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Ti-O vibration</a:t>
                          </a:r>
                        </a:p>
                        <a:p>
                          <a:pPr algn="ctr"/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1572278"/>
                      </a:ext>
                    </a:extLst>
                  </a:tr>
                  <a:tr h="589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Ti-O vibration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6876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/>
          <p:cNvSpPr txBox="1"/>
          <p:nvPr/>
        </p:nvSpPr>
        <p:spPr>
          <a:xfrm>
            <a:off x="6003787" y="5884332"/>
            <a:ext cx="5374639" cy="36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FTIR spectra of Titania Sol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E4F05-188C-BCC9-03DE-ECB1E765234C}"/>
              </a:ext>
            </a:extLst>
          </p:cNvPr>
          <p:cNvSpPr txBox="1"/>
          <p:nvPr/>
        </p:nvSpPr>
        <p:spPr>
          <a:xfrm>
            <a:off x="11597951" y="6410131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A7B60-7266-F012-A465-6CFEEABD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60" y="2495261"/>
            <a:ext cx="584276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7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E21F-923E-F0E8-F4B5-5F08FC35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348" y="911968"/>
            <a:ext cx="8761413" cy="706964"/>
          </a:xfrm>
        </p:spPr>
        <p:txBody>
          <a:bodyPr/>
          <a:lstStyle/>
          <a:p>
            <a:r>
              <a:rPr lang="en-IN" dirty="0"/>
              <a:t>Water Contact Angle (WCA)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5473-BFA6-E4EC-99C2-8D157E976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14" y="5397500"/>
            <a:ext cx="7084805" cy="146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RESULTS REVEAL THAT: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angle is 163.3º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 superhydrophobicity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03192-9968-CC56-E9C5-83724F8A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30" y="1773873"/>
            <a:ext cx="5010150" cy="31432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146A75-0DAF-89CE-AABA-0D38BC5C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90" y="3694007"/>
            <a:ext cx="3040348" cy="26153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3ADAC-EA19-9A67-DB97-15A9901CA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390" y="1185014"/>
            <a:ext cx="3034742" cy="23540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E5D7F39-D39E-3F9D-8FF6-EA16A97CB7BE}"/>
              </a:ext>
            </a:extLst>
          </p:cNvPr>
          <p:cNvGrpSpPr/>
          <p:nvPr/>
        </p:nvGrpSpPr>
        <p:grpSpPr>
          <a:xfrm>
            <a:off x="8321040" y="1156277"/>
            <a:ext cx="1139150" cy="646331"/>
            <a:chOff x="8321040" y="1156277"/>
            <a:chExt cx="1139150" cy="6463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96DA74-9E39-3A0B-8908-7575CAEB7675}"/>
                </a:ext>
              </a:extLst>
            </p:cNvPr>
            <p:cNvSpPr/>
            <p:nvPr/>
          </p:nvSpPr>
          <p:spPr>
            <a:xfrm>
              <a:off x="8393390" y="1185014"/>
              <a:ext cx="1066800" cy="58885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293222-ED75-7C2C-DFBB-4A2CFB56D613}"/>
                </a:ext>
              </a:extLst>
            </p:cNvPr>
            <p:cNvSpPr txBox="1"/>
            <p:nvPr/>
          </p:nvSpPr>
          <p:spPr>
            <a:xfrm>
              <a:off x="8321040" y="1156277"/>
              <a:ext cx="113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Uncoated fabric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76512D-E0B9-5E55-22B0-8C88901E278D}"/>
              </a:ext>
            </a:extLst>
          </p:cNvPr>
          <p:cNvGrpSpPr/>
          <p:nvPr/>
        </p:nvGrpSpPr>
        <p:grpSpPr>
          <a:xfrm>
            <a:off x="8321040" y="3636535"/>
            <a:ext cx="1139150" cy="646331"/>
            <a:chOff x="8168640" y="3484135"/>
            <a:chExt cx="1139150" cy="64633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5D7A45-99B6-B94F-214A-39C299C01872}"/>
                </a:ext>
              </a:extLst>
            </p:cNvPr>
            <p:cNvSpPr/>
            <p:nvPr/>
          </p:nvSpPr>
          <p:spPr>
            <a:xfrm>
              <a:off x="8240990" y="3541607"/>
              <a:ext cx="1066800" cy="58885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E866E3-CB25-1534-29B1-8C90D20C161F}"/>
                </a:ext>
              </a:extLst>
            </p:cNvPr>
            <p:cNvSpPr txBox="1"/>
            <p:nvPr/>
          </p:nvSpPr>
          <p:spPr>
            <a:xfrm>
              <a:off x="8168640" y="3484135"/>
              <a:ext cx="113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Coated fabric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35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9FF0-6C98-30DB-BCA7-F20EDFAA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OIL-WATER SEPARATION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1A905-A3B2-6EF2-8E85-B7E5A97B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3" y="2875280"/>
            <a:ext cx="2499360" cy="333248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04F6650-8781-B9EB-95EB-1297F16ED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4369" y="2875280"/>
            <a:ext cx="3117827" cy="333248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0DFB47-5090-A05F-177C-B2A79C9C3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63" y="2875280"/>
            <a:ext cx="2499360" cy="3332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150EF7-0387-3CEA-3DE6-4B9E3829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277" y="2848308"/>
            <a:ext cx="2499360" cy="33324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F3CE8A-40A4-7F40-A978-0C1DB07BF48F}"/>
              </a:ext>
            </a:extLst>
          </p:cNvPr>
          <p:cNvSpPr txBox="1"/>
          <p:nvPr/>
        </p:nvSpPr>
        <p:spPr>
          <a:xfrm>
            <a:off x="314960" y="2265680"/>
            <a:ext cx="382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Used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2893BB-AE20-806F-F2A4-D69BCF6D1137}"/>
              </a:ext>
            </a:extLst>
          </p:cNvPr>
          <p:cNvCxnSpPr/>
          <p:nvPr/>
        </p:nvCxnSpPr>
        <p:spPr>
          <a:xfrm>
            <a:off x="2438400" y="4551680"/>
            <a:ext cx="87376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A1EC37-59C4-625C-9CDB-46540EE1B6FD}"/>
              </a:ext>
            </a:extLst>
          </p:cNvPr>
          <p:cNvCxnSpPr/>
          <p:nvPr/>
        </p:nvCxnSpPr>
        <p:spPr>
          <a:xfrm>
            <a:off x="8818880" y="4541520"/>
            <a:ext cx="87376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9384BD-4145-B65A-4E3E-2CABEEFA2817}"/>
              </a:ext>
            </a:extLst>
          </p:cNvPr>
          <p:cNvCxnSpPr/>
          <p:nvPr/>
        </p:nvCxnSpPr>
        <p:spPr>
          <a:xfrm>
            <a:off x="5877236" y="4541520"/>
            <a:ext cx="87376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34810C3-63CB-1E9F-73BD-0CDA79FF4925}"/>
              </a:ext>
            </a:extLst>
          </p:cNvPr>
          <p:cNvSpPr/>
          <p:nvPr/>
        </p:nvSpPr>
        <p:spPr>
          <a:xfrm>
            <a:off x="288062" y="3018477"/>
            <a:ext cx="46107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BFDFC-5AFE-762C-4BCA-D2B2CC5F9DC5}"/>
              </a:ext>
            </a:extLst>
          </p:cNvPr>
          <p:cNvSpPr/>
          <p:nvPr/>
        </p:nvSpPr>
        <p:spPr>
          <a:xfrm>
            <a:off x="9543381" y="2956922"/>
            <a:ext cx="46107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08A41-EF39-B594-C267-6D0A16E2CF61}"/>
              </a:ext>
            </a:extLst>
          </p:cNvPr>
          <p:cNvSpPr/>
          <p:nvPr/>
        </p:nvSpPr>
        <p:spPr>
          <a:xfrm>
            <a:off x="6601503" y="2956922"/>
            <a:ext cx="46107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707887-B7BF-0D65-B77B-611DBC5A6B4E}"/>
              </a:ext>
            </a:extLst>
          </p:cNvPr>
          <p:cNvSpPr/>
          <p:nvPr/>
        </p:nvSpPr>
        <p:spPr>
          <a:xfrm>
            <a:off x="3139907" y="2956922"/>
            <a:ext cx="46107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BB460-C0C9-1D9D-F531-ACDF4FCDCFE2}"/>
              </a:ext>
            </a:extLst>
          </p:cNvPr>
          <p:cNvSpPr txBox="1"/>
          <p:nvPr/>
        </p:nvSpPr>
        <p:spPr>
          <a:xfrm>
            <a:off x="314960" y="2905780"/>
            <a:ext cx="461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CCD4B-99AD-C1DB-1E00-E8CE5B60E4C2}"/>
              </a:ext>
            </a:extLst>
          </p:cNvPr>
          <p:cNvSpPr txBox="1"/>
          <p:nvPr/>
        </p:nvSpPr>
        <p:spPr>
          <a:xfrm>
            <a:off x="9659485" y="2895367"/>
            <a:ext cx="461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28E6C-D8B0-D602-C71E-9A3848A1A454}"/>
              </a:ext>
            </a:extLst>
          </p:cNvPr>
          <p:cNvSpPr txBox="1"/>
          <p:nvPr/>
        </p:nvSpPr>
        <p:spPr>
          <a:xfrm>
            <a:off x="6648750" y="2875369"/>
            <a:ext cx="461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35DCA3-414B-DDE9-9EA0-4EB131E2E3E3}"/>
              </a:ext>
            </a:extLst>
          </p:cNvPr>
          <p:cNvSpPr txBox="1"/>
          <p:nvPr/>
        </p:nvSpPr>
        <p:spPr>
          <a:xfrm>
            <a:off x="3172676" y="2848943"/>
            <a:ext cx="461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6876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24D9C-F264-3226-777E-EACFDBC0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E889-E749-934A-4CBD-892ECD04E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019" y="2258267"/>
            <a:ext cx="8825659" cy="4347805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AND OBJECTIVE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AND METHODS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 dirty="0"/>
            </a:b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3812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FE3C2-8A2D-DD07-0219-83FCEE50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OIL-WATER SEPARATION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390700-100B-5E2E-4A17-6F9FB3133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5495280" cy="4163060"/>
              </a:xfrm>
            </p:spPr>
            <p:txBody>
              <a:bodyPr/>
              <a:lstStyle/>
              <a:p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Separation efficiency</a:t>
                </a:r>
              </a:p>
              <a:p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KS=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𝑀𝑖</m:t>
                        </m:r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𝑀𝑓</m:t>
                        </m:r>
                      </m:den>
                    </m:f>
                  </m:oMath>
                </a14:m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*100</a:t>
                </a:r>
              </a:p>
              <a:p>
                <a:pPr marL="0" indent="0">
                  <a:buNone/>
                </a:pPr>
                <a:endParaRPr lang="en-IN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Where,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Mi is initial mass of water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Mf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Final mass of water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KS is separation efficiency</a:t>
                </a: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390700-100B-5E2E-4A17-6F9FB3133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5495280" cy="4163060"/>
              </a:xfrm>
              <a:blipFill>
                <a:blip r:embed="rId2"/>
                <a:stretch>
                  <a:fillRect l="-222" t="-7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054B816-7F49-BF1C-1855-7DF5291E3446}"/>
              </a:ext>
            </a:extLst>
          </p:cNvPr>
          <p:cNvGrpSpPr/>
          <p:nvPr/>
        </p:nvGrpSpPr>
        <p:grpSpPr>
          <a:xfrm>
            <a:off x="6816010" y="2124567"/>
            <a:ext cx="4695270" cy="3861621"/>
            <a:chOff x="3493690" y="2022711"/>
            <a:chExt cx="4695270" cy="38616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5A4510-79BD-97C1-8A24-6DB51A78A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3690" y="2022711"/>
              <a:ext cx="4695270" cy="386162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11534C-31A9-B4C2-7027-1C36DAC5BACD}"/>
                </a:ext>
              </a:extLst>
            </p:cNvPr>
            <p:cNvSpPr/>
            <p:nvPr/>
          </p:nvSpPr>
          <p:spPr>
            <a:xfrm>
              <a:off x="4632960" y="5506720"/>
              <a:ext cx="3312160" cy="243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C66B33-B899-6F6C-59B2-215748092388}"/>
              </a:ext>
            </a:extLst>
          </p:cNvPr>
          <p:cNvGrpSpPr/>
          <p:nvPr/>
        </p:nvGrpSpPr>
        <p:grpSpPr>
          <a:xfrm>
            <a:off x="8692719" y="2696264"/>
            <a:ext cx="690880" cy="608092"/>
            <a:chOff x="4844780" y="3059668"/>
            <a:chExt cx="690880" cy="6080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8C3165-427B-5E8D-E5E4-24F65AC23682}"/>
                </a:ext>
              </a:extLst>
            </p:cNvPr>
            <p:cNvSpPr txBox="1"/>
            <p:nvPr/>
          </p:nvSpPr>
          <p:spPr>
            <a:xfrm>
              <a:off x="4844780" y="3059668"/>
              <a:ext cx="690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97%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D63110-76E1-CA0D-F596-91BBECD2917D}"/>
                </a:ext>
              </a:extLst>
            </p:cNvPr>
            <p:cNvCxnSpPr/>
            <p:nvPr/>
          </p:nvCxnSpPr>
          <p:spPr>
            <a:xfrm>
              <a:off x="5130800" y="3429000"/>
              <a:ext cx="0" cy="2387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9C0964-D12A-54BC-CF87-202D3FFB2CED}"/>
              </a:ext>
            </a:extLst>
          </p:cNvPr>
          <p:cNvGrpSpPr/>
          <p:nvPr/>
        </p:nvGrpSpPr>
        <p:grpSpPr>
          <a:xfrm>
            <a:off x="8027751" y="2820908"/>
            <a:ext cx="690880" cy="608092"/>
            <a:chOff x="4844780" y="3059668"/>
            <a:chExt cx="690880" cy="6080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104624-5152-31B9-E227-BD1787F2A910}"/>
                </a:ext>
              </a:extLst>
            </p:cNvPr>
            <p:cNvSpPr txBox="1"/>
            <p:nvPr/>
          </p:nvSpPr>
          <p:spPr>
            <a:xfrm>
              <a:off x="4844780" y="3059668"/>
              <a:ext cx="690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95%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6A2CC3-182F-5112-A5B3-209A537CCE5E}"/>
                </a:ext>
              </a:extLst>
            </p:cNvPr>
            <p:cNvCxnSpPr/>
            <p:nvPr/>
          </p:nvCxnSpPr>
          <p:spPr>
            <a:xfrm>
              <a:off x="5130800" y="3429000"/>
              <a:ext cx="0" cy="2387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D7DC67-6AB0-31CD-FD38-748E44D26A27}"/>
              </a:ext>
            </a:extLst>
          </p:cNvPr>
          <p:cNvGrpSpPr/>
          <p:nvPr/>
        </p:nvGrpSpPr>
        <p:grpSpPr>
          <a:xfrm>
            <a:off x="9405269" y="2712204"/>
            <a:ext cx="690880" cy="608092"/>
            <a:chOff x="4844780" y="3059668"/>
            <a:chExt cx="690880" cy="608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49E721-31F7-FCCC-FE10-F2C3E1ED1683}"/>
                </a:ext>
              </a:extLst>
            </p:cNvPr>
            <p:cNvSpPr txBox="1"/>
            <p:nvPr/>
          </p:nvSpPr>
          <p:spPr>
            <a:xfrm>
              <a:off x="4844780" y="3059668"/>
              <a:ext cx="690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92%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3E6938-AE9F-4F95-AA77-6F64F6D6D8DB}"/>
                </a:ext>
              </a:extLst>
            </p:cNvPr>
            <p:cNvCxnSpPr/>
            <p:nvPr/>
          </p:nvCxnSpPr>
          <p:spPr>
            <a:xfrm>
              <a:off x="5130800" y="3429000"/>
              <a:ext cx="0" cy="2387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B67119-24BE-F556-99D8-F7B7E6FBB9FA}"/>
              </a:ext>
            </a:extLst>
          </p:cNvPr>
          <p:cNvGrpSpPr/>
          <p:nvPr/>
        </p:nvGrpSpPr>
        <p:grpSpPr>
          <a:xfrm>
            <a:off x="10117820" y="2751296"/>
            <a:ext cx="690880" cy="608092"/>
            <a:chOff x="4844780" y="3059668"/>
            <a:chExt cx="690880" cy="6080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D524F-3D38-F856-52D6-C0BB96D719D0}"/>
                </a:ext>
              </a:extLst>
            </p:cNvPr>
            <p:cNvSpPr txBox="1"/>
            <p:nvPr/>
          </p:nvSpPr>
          <p:spPr>
            <a:xfrm>
              <a:off x="4844780" y="3059668"/>
              <a:ext cx="690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93%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845F15-6821-48E5-3D76-021CA5DE1326}"/>
                </a:ext>
              </a:extLst>
            </p:cNvPr>
            <p:cNvCxnSpPr/>
            <p:nvPr/>
          </p:nvCxnSpPr>
          <p:spPr>
            <a:xfrm>
              <a:off x="5130800" y="3429000"/>
              <a:ext cx="0" cy="2387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798E87-BFE9-58AF-F19E-60C6EEA2846A}"/>
              </a:ext>
            </a:extLst>
          </p:cNvPr>
          <p:cNvGrpSpPr/>
          <p:nvPr/>
        </p:nvGrpSpPr>
        <p:grpSpPr>
          <a:xfrm>
            <a:off x="10820400" y="2636242"/>
            <a:ext cx="690880" cy="608092"/>
            <a:chOff x="4844780" y="3059668"/>
            <a:chExt cx="690880" cy="6080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BF9A83-D492-0FFF-E865-98489E3AE126}"/>
                </a:ext>
              </a:extLst>
            </p:cNvPr>
            <p:cNvSpPr txBox="1"/>
            <p:nvPr/>
          </p:nvSpPr>
          <p:spPr>
            <a:xfrm>
              <a:off x="4844780" y="3059668"/>
              <a:ext cx="690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94%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1BF970-023D-9FF9-AA49-05F8CD812218}"/>
                </a:ext>
              </a:extLst>
            </p:cNvPr>
            <p:cNvCxnSpPr/>
            <p:nvPr/>
          </p:nvCxnSpPr>
          <p:spPr>
            <a:xfrm>
              <a:off x="5130800" y="3429000"/>
              <a:ext cx="0" cy="23876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4F14AA6-2E47-84AA-C8F1-A5E68D86299B}"/>
              </a:ext>
            </a:extLst>
          </p:cNvPr>
          <p:cNvSpPr txBox="1"/>
          <p:nvPr/>
        </p:nvSpPr>
        <p:spPr>
          <a:xfrm rot="19062636">
            <a:off x="7720565" y="5586435"/>
            <a:ext cx="1047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Toluene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09EF74-DE00-45BA-74BA-8F5BA701032F}"/>
              </a:ext>
            </a:extLst>
          </p:cNvPr>
          <p:cNvSpPr txBox="1"/>
          <p:nvPr/>
        </p:nvSpPr>
        <p:spPr>
          <a:xfrm rot="19062636">
            <a:off x="8164733" y="5680411"/>
            <a:ext cx="1304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Chloroform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5A3923-DFF6-7EB9-5F42-973EDFC37DAC}"/>
              </a:ext>
            </a:extLst>
          </p:cNvPr>
          <p:cNvSpPr txBox="1"/>
          <p:nvPr/>
        </p:nvSpPr>
        <p:spPr>
          <a:xfrm rot="19062636">
            <a:off x="8909710" y="5781845"/>
            <a:ext cx="1047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Olive Oil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F2B56-0F5D-29D3-0B7B-C75B64B65E75}"/>
              </a:ext>
            </a:extLst>
          </p:cNvPr>
          <p:cNvSpPr txBox="1"/>
          <p:nvPr/>
        </p:nvSpPr>
        <p:spPr>
          <a:xfrm rot="19062636">
            <a:off x="10285975" y="5736056"/>
            <a:ext cx="1125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Coconut Oil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DC6330-8652-82E3-C506-46ADA3F2B772}"/>
              </a:ext>
            </a:extLst>
          </p:cNvPr>
          <p:cNvSpPr txBox="1"/>
          <p:nvPr/>
        </p:nvSpPr>
        <p:spPr>
          <a:xfrm rot="19062636">
            <a:off x="9480569" y="5847687"/>
            <a:ext cx="1175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Sunflower Oil</a:t>
            </a:r>
          </a:p>
        </p:txBody>
      </p:sp>
    </p:spTree>
    <p:extLst>
      <p:ext uri="{BB962C8B-B14F-4D97-AF65-F5344CB8AC3E}">
        <p14:creationId xmlns:p14="http://schemas.microsoft.com/office/powerpoint/2010/main" val="436985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 results revealed the successful fabrication of Titania Sol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 structured present on coated surface was confirmed by SEM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Superhydrophobicity of coated fabric was showing by WCA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97% is the highest oil separation efficiency of coated fabric for removal of chloroform. </a:t>
            </a:r>
          </a:p>
          <a:p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4171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220" y="2644170"/>
            <a:ext cx="8659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884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6CA8-0AC7-D760-3E8F-399DA6F3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D87E731-8FD6-DDCC-8B80-D120AA7C7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561" y="2675660"/>
            <a:ext cx="3385328" cy="341630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Sources of Oil Pollution</a:t>
            </a:r>
          </a:p>
          <a:p>
            <a:r>
              <a:rPr lang="en-IN" dirty="0"/>
              <a:t>Textiles industries</a:t>
            </a:r>
          </a:p>
          <a:p>
            <a:r>
              <a:rPr lang="en-IN" dirty="0"/>
              <a:t>Food industries</a:t>
            </a:r>
          </a:p>
          <a:p>
            <a:r>
              <a:rPr lang="en-IN" dirty="0"/>
              <a:t>Petrochemicals industries</a:t>
            </a:r>
          </a:p>
          <a:p>
            <a:r>
              <a:rPr lang="en-IN" dirty="0"/>
              <a:t>Mining industries</a:t>
            </a:r>
          </a:p>
          <a:p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C2CCA1-B0CB-491A-E403-FD1FCFDE76AA}"/>
              </a:ext>
            </a:extLst>
          </p:cNvPr>
          <p:cNvGrpSpPr/>
          <p:nvPr/>
        </p:nvGrpSpPr>
        <p:grpSpPr>
          <a:xfrm>
            <a:off x="5354320" y="766040"/>
            <a:ext cx="8310391" cy="6922858"/>
            <a:chOff x="5503119" y="766040"/>
            <a:chExt cx="8129051" cy="7024458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9FB3A496-CFB4-25BC-3DCD-B8A76DE178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12643223"/>
                </p:ext>
              </p:extLst>
            </p:nvPr>
          </p:nvGraphicFramePr>
          <p:xfrm>
            <a:off x="5503119" y="766040"/>
            <a:ext cx="8129051" cy="70244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837BF-F15C-AA4E-D056-6D38CBBCE605}"/>
                </a:ext>
              </a:extLst>
            </p:cNvPr>
            <p:cNvGrpSpPr/>
            <p:nvPr/>
          </p:nvGrpSpPr>
          <p:grpSpPr>
            <a:xfrm>
              <a:off x="6696397" y="3375691"/>
              <a:ext cx="2341179" cy="2257854"/>
              <a:chOff x="6696397" y="3375691"/>
              <a:chExt cx="2341179" cy="225785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F115E76-4053-0ADA-2640-DAFEC4730909}"/>
                  </a:ext>
                </a:extLst>
              </p:cNvPr>
              <p:cNvSpPr/>
              <p:nvPr/>
            </p:nvSpPr>
            <p:spPr>
              <a:xfrm>
                <a:off x="7080418" y="5179554"/>
                <a:ext cx="526838" cy="28480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13%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8BFA9C-F034-C33E-822B-4463B044AC97}"/>
                  </a:ext>
                </a:extLst>
              </p:cNvPr>
              <p:cNvSpPr/>
              <p:nvPr/>
            </p:nvSpPr>
            <p:spPr>
              <a:xfrm>
                <a:off x="6696397" y="4543895"/>
                <a:ext cx="526838" cy="28480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4%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B50287-7B71-0213-7030-83CBFF73AA36}"/>
                  </a:ext>
                </a:extLst>
              </p:cNvPr>
              <p:cNvSpPr/>
              <p:nvPr/>
            </p:nvSpPr>
            <p:spPr>
              <a:xfrm>
                <a:off x="7208776" y="3935245"/>
                <a:ext cx="526838" cy="28480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11%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046F09-79B0-25DA-8576-B2F4841BF20A}"/>
                  </a:ext>
                </a:extLst>
              </p:cNvPr>
              <p:cNvSpPr/>
              <p:nvPr/>
            </p:nvSpPr>
            <p:spPr>
              <a:xfrm>
                <a:off x="7823632" y="3375691"/>
                <a:ext cx="526838" cy="28480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13%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F47576D-3D75-E080-4D4B-D25C4CD21B90}"/>
                  </a:ext>
                </a:extLst>
              </p:cNvPr>
              <p:cNvSpPr/>
              <p:nvPr/>
            </p:nvSpPr>
            <p:spPr>
              <a:xfrm>
                <a:off x="8510738" y="5348743"/>
                <a:ext cx="526838" cy="28480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32%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F08BBF-1A17-954F-2B90-B63856D2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41" y="2474841"/>
            <a:ext cx="2785620" cy="38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2494-66AD-6AA1-A079-71B55274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EA56-B369-6C23-72DE-7BEF26B0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414246" cy="388127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effects of oil spills. </a:t>
            </a:r>
          </a:p>
          <a:p>
            <a:r>
              <a:rPr lang="en-IN" dirty="0"/>
              <a:t>Human Health </a:t>
            </a:r>
          </a:p>
          <a:p>
            <a:r>
              <a:rPr lang="en-IN" dirty="0"/>
              <a:t>Marine Eco system including animal and plant life</a:t>
            </a:r>
          </a:p>
          <a:p>
            <a:r>
              <a:rPr lang="en-IN" dirty="0"/>
              <a:t>Damage beaches, Marshlands, and Fragile aquatic ecosystems</a:t>
            </a:r>
          </a:p>
          <a:p>
            <a:r>
              <a:rPr lang="en-IN" dirty="0"/>
              <a:t>Recreational and commercial fisheries</a:t>
            </a:r>
          </a:p>
          <a:p>
            <a:r>
              <a:rPr lang="en-IN" dirty="0"/>
              <a:t>Tourism</a:t>
            </a:r>
          </a:p>
          <a:p>
            <a:r>
              <a:rPr lang="en-IN" dirty="0"/>
              <a:t>Toxicity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E5AED-8BA7-CAAA-04F4-7FBD432B1F92}"/>
              </a:ext>
            </a:extLst>
          </p:cNvPr>
          <p:cNvSpPr txBox="1"/>
          <p:nvPr/>
        </p:nvSpPr>
        <p:spPr>
          <a:xfrm>
            <a:off x="158620" y="6369220"/>
            <a:ext cx="5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EE9D4-3504-2E20-8E24-6EE2B66C0901}"/>
              </a:ext>
            </a:extLst>
          </p:cNvPr>
          <p:cNvSpPr/>
          <p:nvPr/>
        </p:nvSpPr>
        <p:spPr>
          <a:xfrm>
            <a:off x="8097520" y="2692400"/>
            <a:ext cx="3698240" cy="3676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76DF4-A915-BDDC-B621-37238C8EF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140" y="2816310"/>
            <a:ext cx="3429000" cy="342900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93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8948-72B6-18DE-D5AE-F1A17F47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17" y="541176"/>
            <a:ext cx="9342764" cy="1178811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AVAILABLE FOR OIL WATER SEPARATION</a:t>
            </a:r>
            <a:endParaRPr lang="en-IN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EC8190E-192C-5A1B-3DD7-2C6FE7995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8407967"/>
              </p:ext>
            </p:extLst>
          </p:nvPr>
        </p:nvGraphicFramePr>
        <p:xfrm>
          <a:off x="74645" y="1698171"/>
          <a:ext cx="13159416" cy="515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A423B16-48F5-D0EE-10EC-0DE2E0BE24E4}"/>
              </a:ext>
            </a:extLst>
          </p:cNvPr>
          <p:cNvSpPr txBox="1"/>
          <p:nvPr/>
        </p:nvSpPr>
        <p:spPr>
          <a:xfrm>
            <a:off x="186612" y="6391469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321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EBE5E-BB24-711C-5E01-4EA8D42B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973668"/>
            <a:ext cx="10160000" cy="706964"/>
          </a:xfrm>
        </p:spPr>
        <p:txBody>
          <a:bodyPr/>
          <a:lstStyle/>
          <a:p>
            <a:pPr algn="ctr"/>
            <a:r>
              <a:rPr lang="en-IN" dirty="0"/>
              <a:t>SUPERHYDROPHOBIC/ SUPEROLEOPHILIC</a:t>
            </a:r>
            <a:br>
              <a:rPr lang="en-IN" dirty="0"/>
            </a:br>
            <a:r>
              <a:rPr lang="en-IN" dirty="0"/>
              <a:t> COATINGS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357FF-B3DE-1518-5195-89BF5600A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70" y="2513752"/>
            <a:ext cx="6292326" cy="337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Advantages of these coatings in separation of oil water</a:t>
            </a:r>
          </a:p>
          <a:p>
            <a:r>
              <a:rPr lang="en-IN" dirty="0"/>
              <a:t>Enhanced selectivity</a:t>
            </a:r>
          </a:p>
          <a:p>
            <a:r>
              <a:rPr lang="en-IN" dirty="0"/>
              <a:t>Reduced Fouling</a:t>
            </a:r>
          </a:p>
          <a:p>
            <a:r>
              <a:rPr lang="en-IN" dirty="0"/>
              <a:t>Increased Efficiency</a:t>
            </a:r>
          </a:p>
          <a:p>
            <a:r>
              <a:rPr lang="en-IN" dirty="0"/>
              <a:t>Improved oil recovery</a:t>
            </a:r>
          </a:p>
          <a:p>
            <a:r>
              <a:rPr lang="en-IN" dirty="0"/>
              <a:t>Environmental friendly</a:t>
            </a:r>
          </a:p>
          <a:p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F6EFB9-8C6C-C209-3AB2-9A64AE3BE959}"/>
              </a:ext>
            </a:extLst>
          </p:cNvPr>
          <p:cNvGrpSpPr/>
          <p:nvPr/>
        </p:nvGrpSpPr>
        <p:grpSpPr>
          <a:xfrm>
            <a:off x="7656095" y="2284613"/>
            <a:ext cx="4130279" cy="3849177"/>
            <a:chOff x="7595135" y="2117367"/>
            <a:chExt cx="4130279" cy="3849177"/>
          </a:xfrm>
        </p:grpSpPr>
        <p:pic>
          <p:nvPicPr>
            <p:cNvPr id="76" name="Graphic 75" descr="Water with solid fill">
              <a:extLst>
                <a:ext uri="{FF2B5EF4-FFF2-40B4-BE49-F238E27FC236}">
                  <a16:creationId xmlns:a16="http://schemas.microsoft.com/office/drawing/2014/main" id="{135C97A9-C0B3-C95C-6E7C-B6BE4871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19116" y="2117367"/>
              <a:ext cx="373016" cy="373016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781E63B-F9C7-1E39-01EC-9C53DED13662}"/>
                </a:ext>
              </a:extLst>
            </p:cNvPr>
            <p:cNvGrpSpPr/>
            <p:nvPr/>
          </p:nvGrpSpPr>
          <p:grpSpPr>
            <a:xfrm>
              <a:off x="7595135" y="2131614"/>
              <a:ext cx="4130279" cy="3834930"/>
              <a:chOff x="7464351" y="2220431"/>
              <a:chExt cx="4130279" cy="383493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F6FB03E-CC89-F9FB-F6E4-470D057F6648}"/>
                  </a:ext>
                </a:extLst>
              </p:cNvPr>
              <p:cNvGrpSpPr/>
              <p:nvPr/>
            </p:nvGrpSpPr>
            <p:grpSpPr>
              <a:xfrm>
                <a:off x="7464351" y="3265511"/>
                <a:ext cx="4130279" cy="1535849"/>
                <a:chOff x="7789471" y="3627724"/>
                <a:chExt cx="4051569" cy="2747694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F30965F3-104A-D6AB-4EED-354501980DA2}"/>
                    </a:ext>
                  </a:extLst>
                </p:cNvPr>
                <p:cNvGrpSpPr/>
                <p:nvPr/>
              </p:nvGrpSpPr>
              <p:grpSpPr>
                <a:xfrm>
                  <a:off x="7821295" y="3647440"/>
                  <a:ext cx="3994785" cy="2702560"/>
                  <a:chOff x="7811135" y="3068320"/>
                  <a:chExt cx="2489835" cy="2733040"/>
                </a:xfrm>
              </p:grpSpPr>
              <p:cxnSp>
                <p:nvCxnSpPr>
                  <p:cNvPr id="5" name="Connector: Curved 4">
                    <a:extLst>
                      <a:ext uri="{FF2B5EF4-FFF2-40B4-BE49-F238E27FC236}">
                        <a16:creationId xmlns:a16="http://schemas.microsoft.com/office/drawing/2014/main" id="{B4EAB425-226E-C9A2-71BB-2E4D5FF55CE6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7904480" y="34340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Connector: Curved 5">
                    <a:extLst>
                      <a:ext uri="{FF2B5EF4-FFF2-40B4-BE49-F238E27FC236}">
                        <a16:creationId xmlns:a16="http://schemas.microsoft.com/office/drawing/2014/main" id="{69E73FF6-6945-B92A-6662-04B72C5FC6D3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056880" y="35864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or: Curved 6">
                    <a:extLst>
                      <a:ext uri="{FF2B5EF4-FFF2-40B4-BE49-F238E27FC236}">
                        <a16:creationId xmlns:a16="http://schemas.microsoft.com/office/drawing/2014/main" id="{6094FB3A-0FC0-1AB9-7BFF-8D2F1DFFA521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209280" y="37388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Connector: Curved 7">
                    <a:extLst>
                      <a:ext uri="{FF2B5EF4-FFF2-40B4-BE49-F238E27FC236}">
                        <a16:creationId xmlns:a16="http://schemas.microsoft.com/office/drawing/2014/main" id="{9092F3E5-8C84-94D3-0D53-D9F012E020AC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361680" y="38912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Curved 8">
                    <a:extLst>
                      <a:ext uri="{FF2B5EF4-FFF2-40B4-BE49-F238E27FC236}">
                        <a16:creationId xmlns:a16="http://schemas.microsoft.com/office/drawing/2014/main" id="{F4863C7F-DE49-A7A5-D270-AB9947183B0A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514080" y="40436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Connector: Curved 9">
                    <a:extLst>
                      <a:ext uri="{FF2B5EF4-FFF2-40B4-BE49-F238E27FC236}">
                        <a16:creationId xmlns:a16="http://schemas.microsoft.com/office/drawing/2014/main" id="{A65351B5-CF15-FFE6-A018-0DC72C256440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666480" y="41960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Connector: Curved 13">
                    <a:extLst>
                      <a:ext uri="{FF2B5EF4-FFF2-40B4-BE49-F238E27FC236}">
                        <a16:creationId xmlns:a16="http://schemas.microsoft.com/office/drawing/2014/main" id="{50213FA9-9947-5F1A-54CA-6A297D44A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030335" y="3284220"/>
                    <a:ext cx="1363980" cy="11455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nector: Curved 16">
                    <a:extLst>
                      <a:ext uri="{FF2B5EF4-FFF2-40B4-BE49-F238E27FC236}">
                        <a16:creationId xmlns:a16="http://schemas.microsoft.com/office/drawing/2014/main" id="{7948B2D9-C6DA-C8B5-BEAC-D27D0473E990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625840" y="354584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Connector: Curved 17">
                    <a:extLst>
                      <a:ext uri="{FF2B5EF4-FFF2-40B4-BE49-F238E27FC236}">
                        <a16:creationId xmlns:a16="http://schemas.microsoft.com/office/drawing/2014/main" id="{7CE96151-326E-3173-22C8-E9DFA3482521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249285" y="372618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nector: Curved 18">
                    <a:extLst>
                      <a:ext uri="{FF2B5EF4-FFF2-40B4-BE49-F238E27FC236}">
                        <a16:creationId xmlns:a16="http://schemas.microsoft.com/office/drawing/2014/main" id="{C3FABB78-D8DA-5BC4-C02F-2D57FC3A42F1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096250" y="385064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Connector: Curved 19">
                    <a:extLst>
                      <a:ext uri="{FF2B5EF4-FFF2-40B4-BE49-F238E27FC236}">
                        <a16:creationId xmlns:a16="http://schemas.microsoft.com/office/drawing/2014/main" id="{A6A74FCA-9F9F-22EF-B21C-720E71DB7FA8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994650" y="399288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nector: Curved 20">
                    <a:extLst>
                      <a:ext uri="{FF2B5EF4-FFF2-40B4-BE49-F238E27FC236}">
                        <a16:creationId xmlns:a16="http://schemas.microsoft.com/office/drawing/2014/main" id="{68A49B13-800E-55CE-AC80-D9D49C9B9D2D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473440" y="362966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onnector: Curved 21">
                    <a:extLst>
                      <a:ext uri="{FF2B5EF4-FFF2-40B4-BE49-F238E27FC236}">
                        <a16:creationId xmlns:a16="http://schemas.microsoft.com/office/drawing/2014/main" id="{07BCAC9B-3BFB-CC65-C616-8400768377BA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790180" y="4079239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Connector: Curved 22">
                    <a:extLst>
                      <a:ext uri="{FF2B5EF4-FFF2-40B4-BE49-F238E27FC236}">
                        <a16:creationId xmlns:a16="http://schemas.microsoft.com/office/drawing/2014/main" id="{6C374117-4C95-1FB1-72DB-B73F7C0AA0A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684770" y="4130039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nector: Curved 23">
                    <a:extLst>
                      <a:ext uri="{FF2B5EF4-FFF2-40B4-BE49-F238E27FC236}">
                        <a16:creationId xmlns:a16="http://schemas.microsoft.com/office/drawing/2014/main" id="{228520BE-C7C6-78A9-8B65-33DE32E36355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759190" y="433832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nector: Curved 24">
                    <a:extLst>
                      <a:ext uri="{FF2B5EF4-FFF2-40B4-BE49-F238E27FC236}">
                        <a16:creationId xmlns:a16="http://schemas.microsoft.com/office/drawing/2014/main" id="{7835CE03-6189-277C-85CD-5F5C70C3D188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898890" y="43992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nector: Curved 26">
                    <a:extLst>
                      <a:ext uri="{FF2B5EF4-FFF2-40B4-BE49-F238E27FC236}">
                        <a16:creationId xmlns:a16="http://schemas.microsoft.com/office/drawing/2014/main" id="{DE2C684A-BDE1-3C4B-BEFB-E3016FE8FEE4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7820660" y="324104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ctor: Curved 27">
                    <a:extLst>
                      <a:ext uri="{FF2B5EF4-FFF2-40B4-BE49-F238E27FC236}">
                        <a16:creationId xmlns:a16="http://schemas.microsoft.com/office/drawing/2014/main" id="{90725069-BDF2-7643-9C60-120AB229BF1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766810" y="344424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Connector: Curved 28">
                    <a:extLst>
                      <a:ext uri="{FF2B5EF4-FFF2-40B4-BE49-F238E27FC236}">
                        <a16:creationId xmlns:a16="http://schemas.microsoft.com/office/drawing/2014/main" id="{F7698189-BC1B-4726-6018-97E1ECB1AB2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602855" y="427990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375E9132-61B5-78DB-390B-1A99F475234E}"/>
                    </a:ext>
                  </a:extLst>
                </p:cNvPr>
                <p:cNvGrpSpPr/>
                <p:nvPr/>
              </p:nvGrpSpPr>
              <p:grpSpPr>
                <a:xfrm>
                  <a:off x="7789471" y="3627724"/>
                  <a:ext cx="4051569" cy="2747694"/>
                  <a:chOff x="7775743" y="3022677"/>
                  <a:chExt cx="2525227" cy="2778683"/>
                </a:xfrm>
              </p:grpSpPr>
              <p:cxnSp>
                <p:nvCxnSpPr>
                  <p:cNvPr id="33" name="Connector: Curved 32">
                    <a:extLst>
                      <a:ext uri="{FF2B5EF4-FFF2-40B4-BE49-F238E27FC236}">
                        <a16:creationId xmlns:a16="http://schemas.microsoft.com/office/drawing/2014/main" id="{F0C06E66-CBBD-A3A1-4362-474A0688C32E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7904480" y="34340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ctor: Curved 33">
                    <a:extLst>
                      <a:ext uri="{FF2B5EF4-FFF2-40B4-BE49-F238E27FC236}">
                        <a16:creationId xmlns:a16="http://schemas.microsoft.com/office/drawing/2014/main" id="{DA71FA02-7BE9-4CDC-96BC-835C31FAC94A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056880" y="35864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Connector: Curved 34">
                    <a:extLst>
                      <a:ext uri="{FF2B5EF4-FFF2-40B4-BE49-F238E27FC236}">
                        <a16:creationId xmlns:a16="http://schemas.microsoft.com/office/drawing/2014/main" id="{69F2AC25-1B39-DB6B-E16A-33CE86736D62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209280" y="37388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or: Curved 35">
                    <a:extLst>
                      <a:ext uri="{FF2B5EF4-FFF2-40B4-BE49-F238E27FC236}">
                        <a16:creationId xmlns:a16="http://schemas.microsoft.com/office/drawing/2014/main" id="{723FE29E-7D40-7B10-CF19-BAE5D4A2C5F1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361680" y="38912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nector: Curved 36">
                    <a:extLst>
                      <a:ext uri="{FF2B5EF4-FFF2-40B4-BE49-F238E27FC236}">
                        <a16:creationId xmlns:a16="http://schemas.microsoft.com/office/drawing/2014/main" id="{BF91BACD-7FCB-6124-D1C4-1DE388F1212F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514080" y="40436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nector: Curved 37">
                    <a:extLst>
                      <a:ext uri="{FF2B5EF4-FFF2-40B4-BE49-F238E27FC236}">
                        <a16:creationId xmlns:a16="http://schemas.microsoft.com/office/drawing/2014/main" id="{1EFBC87D-7379-726D-B0CE-606B54B69B43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666480" y="41960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Connector: Curved 38">
                    <a:extLst>
                      <a:ext uri="{FF2B5EF4-FFF2-40B4-BE49-F238E27FC236}">
                        <a16:creationId xmlns:a16="http://schemas.microsoft.com/office/drawing/2014/main" id="{C52ADC41-9820-54C2-AC10-D281684951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030335" y="3284220"/>
                    <a:ext cx="1363980" cy="11455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Connector: Curved 39">
                    <a:extLst>
                      <a:ext uri="{FF2B5EF4-FFF2-40B4-BE49-F238E27FC236}">
                        <a16:creationId xmlns:a16="http://schemas.microsoft.com/office/drawing/2014/main" id="{35C929A8-F7E5-8A89-17DA-03A1FBE0BB48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625840" y="354584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Connector: Curved 40">
                    <a:extLst>
                      <a:ext uri="{FF2B5EF4-FFF2-40B4-BE49-F238E27FC236}">
                        <a16:creationId xmlns:a16="http://schemas.microsoft.com/office/drawing/2014/main" id="{62CA9D94-8F17-29A3-8780-FC73FBEDBE63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249285" y="372618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nector: Curved 41">
                    <a:extLst>
                      <a:ext uri="{FF2B5EF4-FFF2-40B4-BE49-F238E27FC236}">
                        <a16:creationId xmlns:a16="http://schemas.microsoft.com/office/drawing/2014/main" id="{D9FDB893-F835-B749-D270-DE50B332E88C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096250" y="385064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Connector: Curved 42">
                    <a:extLst>
                      <a:ext uri="{FF2B5EF4-FFF2-40B4-BE49-F238E27FC236}">
                        <a16:creationId xmlns:a16="http://schemas.microsoft.com/office/drawing/2014/main" id="{99E1C4E1-F448-2F1F-7BAE-3CC7FDA4911F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994650" y="399288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nector: Curved 43">
                    <a:extLst>
                      <a:ext uri="{FF2B5EF4-FFF2-40B4-BE49-F238E27FC236}">
                        <a16:creationId xmlns:a16="http://schemas.microsoft.com/office/drawing/2014/main" id="{F67011B3-6C3D-0489-5FFA-34E8BF0AD23B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473440" y="362966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Connector: Curved 44">
                    <a:extLst>
                      <a:ext uri="{FF2B5EF4-FFF2-40B4-BE49-F238E27FC236}">
                        <a16:creationId xmlns:a16="http://schemas.microsoft.com/office/drawing/2014/main" id="{A604277D-FB83-330A-17B1-A1422C13DC6F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790180" y="4079239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Connector: Curved 45">
                    <a:extLst>
                      <a:ext uri="{FF2B5EF4-FFF2-40B4-BE49-F238E27FC236}">
                        <a16:creationId xmlns:a16="http://schemas.microsoft.com/office/drawing/2014/main" id="{C65B84B7-19D6-AEE5-92C7-2FE71F9C3A89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684770" y="4130039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nector: Curved 46">
                    <a:extLst>
                      <a:ext uri="{FF2B5EF4-FFF2-40B4-BE49-F238E27FC236}">
                        <a16:creationId xmlns:a16="http://schemas.microsoft.com/office/drawing/2014/main" id="{231566B2-9AA4-B27D-9C77-936ACBCFA2A2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759190" y="433832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nector: Curved 47">
                    <a:extLst>
                      <a:ext uri="{FF2B5EF4-FFF2-40B4-BE49-F238E27FC236}">
                        <a16:creationId xmlns:a16="http://schemas.microsoft.com/office/drawing/2014/main" id="{B9FC17FB-F905-D76F-0193-D3E4F9D20793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898890" y="439928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Connector: Curved 48">
                    <a:extLst>
                      <a:ext uri="{FF2B5EF4-FFF2-40B4-BE49-F238E27FC236}">
                        <a16:creationId xmlns:a16="http://schemas.microsoft.com/office/drawing/2014/main" id="{623F6E24-CF18-3164-8508-BD5938161B22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7820660" y="3241040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ctor: Curved 49">
                    <a:extLst>
                      <a:ext uri="{FF2B5EF4-FFF2-40B4-BE49-F238E27FC236}">
                        <a16:creationId xmlns:a16="http://schemas.microsoft.com/office/drawing/2014/main" id="{40A106B9-78BB-FECD-8082-99BB2BB5CF87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766810" y="344424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Connector: Curved 50">
                    <a:extLst>
                      <a:ext uri="{FF2B5EF4-FFF2-40B4-BE49-F238E27FC236}">
                        <a16:creationId xmlns:a16="http://schemas.microsoft.com/office/drawing/2014/main" id="{C3284ED4-C6C1-89EF-74A0-E98831811FDC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602855" y="4279900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Connector: Curved 51">
                    <a:extLst>
                      <a:ext uri="{FF2B5EF4-FFF2-40B4-BE49-F238E27FC236}">
                        <a16:creationId xmlns:a16="http://schemas.microsoft.com/office/drawing/2014/main" id="{ADC261A6-DFA4-2B9A-6B8D-1CE6017272B5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7869088" y="3388437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onnector: Curved 52">
                    <a:extLst>
                      <a:ext uri="{FF2B5EF4-FFF2-40B4-BE49-F238E27FC236}">
                        <a16:creationId xmlns:a16="http://schemas.microsoft.com/office/drawing/2014/main" id="{F0316815-EE1C-CA32-7320-8553686083FE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8021488" y="3540837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onnector: Curved 53">
                    <a:extLst>
                      <a:ext uri="{FF2B5EF4-FFF2-40B4-BE49-F238E27FC236}">
                        <a16:creationId xmlns:a16="http://schemas.microsoft.com/office/drawing/2014/main" id="{79DC0C4B-5F78-E8EE-6ABD-A2B2D42B3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994943" y="3238577"/>
                    <a:ext cx="1363980" cy="11455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Connector: Curved 54">
                    <a:extLst>
                      <a:ext uri="{FF2B5EF4-FFF2-40B4-BE49-F238E27FC236}">
                        <a16:creationId xmlns:a16="http://schemas.microsoft.com/office/drawing/2014/main" id="{9AC07FDC-5873-33F5-DB99-B6940EB4AEC0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590448" y="3500197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Connector: Curved 55">
                    <a:extLst>
                      <a:ext uri="{FF2B5EF4-FFF2-40B4-BE49-F238E27FC236}">
                        <a16:creationId xmlns:a16="http://schemas.microsoft.com/office/drawing/2014/main" id="{77D29A2B-1408-2B3D-4EC5-BDC4C1EF15DD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213893" y="3680537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Connector: Curved 56">
                    <a:extLst>
                      <a:ext uri="{FF2B5EF4-FFF2-40B4-BE49-F238E27FC236}">
                        <a16:creationId xmlns:a16="http://schemas.microsoft.com/office/drawing/2014/main" id="{4B2EBEF3-AF55-1B3E-E57A-58D9BADEF8F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060858" y="3804997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Connector: Curved 57">
                    <a:extLst>
                      <a:ext uri="{FF2B5EF4-FFF2-40B4-BE49-F238E27FC236}">
                        <a16:creationId xmlns:a16="http://schemas.microsoft.com/office/drawing/2014/main" id="{CE2463DE-FBC1-53C7-F2D4-8E253D11F7B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959258" y="3947237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or: Curved 58">
                    <a:extLst>
                      <a:ext uri="{FF2B5EF4-FFF2-40B4-BE49-F238E27FC236}">
                        <a16:creationId xmlns:a16="http://schemas.microsoft.com/office/drawing/2014/main" id="{B34313A7-D0A3-66E6-E5B0-999D3D3503DF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438048" y="3584017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onnector: Curved 59">
                    <a:extLst>
                      <a:ext uri="{FF2B5EF4-FFF2-40B4-BE49-F238E27FC236}">
                        <a16:creationId xmlns:a16="http://schemas.microsoft.com/office/drawing/2014/main" id="{EA73CF25-D68D-2D72-153F-18DE3E1EC57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754788" y="4033596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or: Curved 60">
                    <a:extLst>
                      <a:ext uri="{FF2B5EF4-FFF2-40B4-BE49-F238E27FC236}">
                        <a16:creationId xmlns:a16="http://schemas.microsoft.com/office/drawing/2014/main" id="{78A3260B-F123-4BFF-6EC5-EA1E2496025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649378" y="4084396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onnector: Curved 61">
                    <a:extLst>
                      <a:ext uri="{FF2B5EF4-FFF2-40B4-BE49-F238E27FC236}">
                        <a16:creationId xmlns:a16="http://schemas.microsoft.com/office/drawing/2014/main" id="{996693BC-388B-C0A8-D065-8411E7A7ED58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7785268" y="3195397"/>
                    <a:ext cx="1574800" cy="122936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Connector: Curved 62">
                    <a:extLst>
                      <a:ext uri="{FF2B5EF4-FFF2-40B4-BE49-F238E27FC236}">
                        <a16:creationId xmlns:a16="http://schemas.microsoft.com/office/drawing/2014/main" id="{5B5DCB54-7A8D-605C-DC7B-8BA4767AED65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8731418" y="3398597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Connector: Curved 63">
                    <a:extLst>
                      <a:ext uri="{FF2B5EF4-FFF2-40B4-BE49-F238E27FC236}">
                        <a16:creationId xmlns:a16="http://schemas.microsoft.com/office/drawing/2014/main" id="{64FB4081-A240-76CD-9196-00923F3B6F39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7567463" y="4234257"/>
                    <a:ext cx="1574800" cy="1158240"/>
                  </a:xfrm>
                  <a:prstGeom prst="curved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70" name="Graphic 69" descr="Water with solid fill">
                <a:extLst>
                  <a:ext uri="{FF2B5EF4-FFF2-40B4-BE49-F238E27FC236}">
                    <a16:creationId xmlns:a16="http://schemas.microsoft.com/office/drawing/2014/main" id="{372A7137-8148-72C6-418A-C08D1AB8F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54844" y="3680184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71" name="Graphic 70" descr="Water with solid fill">
                <a:extLst>
                  <a:ext uri="{FF2B5EF4-FFF2-40B4-BE49-F238E27FC236}">
                    <a16:creationId xmlns:a16="http://schemas.microsoft.com/office/drawing/2014/main" id="{BB4BF25A-EFB6-3A92-6452-1318C4E18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08932" y="2496737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72" name="Graphic 71" descr="Water with solid fill">
                <a:extLst>
                  <a:ext uri="{FF2B5EF4-FFF2-40B4-BE49-F238E27FC236}">
                    <a16:creationId xmlns:a16="http://schemas.microsoft.com/office/drawing/2014/main" id="{48901115-2936-A63D-ECEC-16C0622AA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74364" y="3403404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73" name="Graphic 72" descr="Water with solid fill">
                <a:extLst>
                  <a:ext uri="{FF2B5EF4-FFF2-40B4-BE49-F238E27FC236}">
                    <a16:creationId xmlns:a16="http://schemas.microsoft.com/office/drawing/2014/main" id="{DB9902AA-BF75-6085-3186-2642C8E26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16162" y="3918624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74" name="Graphic 73" descr="Water with solid fill">
                <a:extLst>
                  <a:ext uri="{FF2B5EF4-FFF2-40B4-BE49-F238E27FC236}">
                    <a16:creationId xmlns:a16="http://schemas.microsoft.com/office/drawing/2014/main" id="{2803B718-E006-7715-6386-5FA2201E0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29587" y="2901536"/>
                <a:ext cx="334060" cy="313772"/>
              </a:xfrm>
              <a:prstGeom prst="rect">
                <a:avLst/>
              </a:prstGeom>
            </p:spPr>
          </p:pic>
          <p:pic>
            <p:nvPicPr>
              <p:cNvPr id="75" name="Graphic 74" descr="Water with solid fill">
                <a:extLst>
                  <a:ext uri="{FF2B5EF4-FFF2-40B4-BE49-F238E27FC236}">
                    <a16:creationId xmlns:a16="http://schemas.microsoft.com/office/drawing/2014/main" id="{C938BF66-01B2-1E62-42C4-CBD174FBB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07334" y="3690220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77" name="Graphic 76" descr="Water with solid fill">
                <a:extLst>
                  <a:ext uri="{FF2B5EF4-FFF2-40B4-BE49-F238E27FC236}">
                    <a16:creationId xmlns:a16="http://schemas.microsoft.com/office/drawing/2014/main" id="{16367784-B38D-9BC4-3195-DE41C856A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71927" y="4824282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78" name="Graphic 77" descr="Water with solid fill">
                <a:extLst>
                  <a:ext uri="{FF2B5EF4-FFF2-40B4-BE49-F238E27FC236}">
                    <a16:creationId xmlns:a16="http://schemas.microsoft.com/office/drawing/2014/main" id="{709639BC-F8EE-779B-6C4A-AB849373C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13447" y="3117306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79" name="Graphic 78" descr="Water with solid fill">
                <a:extLst>
                  <a:ext uri="{FF2B5EF4-FFF2-40B4-BE49-F238E27FC236}">
                    <a16:creationId xmlns:a16="http://schemas.microsoft.com/office/drawing/2014/main" id="{6188A165-AE81-057F-C55D-83D1BEF4D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486268" y="2821871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0" name="Graphic 79" descr="Water with solid fill">
                <a:extLst>
                  <a:ext uri="{FF2B5EF4-FFF2-40B4-BE49-F238E27FC236}">
                    <a16:creationId xmlns:a16="http://schemas.microsoft.com/office/drawing/2014/main" id="{1D6D55D9-E844-445E-D854-5C18915B2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50010" y="2298808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1" name="Graphic 80" descr="Water with solid fill">
                <a:extLst>
                  <a:ext uri="{FF2B5EF4-FFF2-40B4-BE49-F238E27FC236}">
                    <a16:creationId xmlns:a16="http://schemas.microsoft.com/office/drawing/2014/main" id="{706A7BC3-D1A4-2253-7A1A-DD15829FC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566206" y="3727332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2" name="Graphic 81" descr="Water with solid fill">
                <a:extLst>
                  <a:ext uri="{FF2B5EF4-FFF2-40B4-BE49-F238E27FC236}">
                    <a16:creationId xmlns:a16="http://schemas.microsoft.com/office/drawing/2014/main" id="{CED67FCA-51D9-C7E9-9386-7E3902539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22679" y="3536322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3" name="Graphic 82" descr="Water with solid fill">
                <a:extLst>
                  <a:ext uri="{FF2B5EF4-FFF2-40B4-BE49-F238E27FC236}">
                    <a16:creationId xmlns:a16="http://schemas.microsoft.com/office/drawing/2014/main" id="{0DB4822B-0B1B-5259-013A-A193F8A0F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951514" y="3049531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4" name="Graphic 83" descr="Water with solid fill">
                <a:extLst>
                  <a:ext uri="{FF2B5EF4-FFF2-40B4-BE49-F238E27FC236}">
                    <a16:creationId xmlns:a16="http://schemas.microsoft.com/office/drawing/2014/main" id="{5FF2F118-37EF-43A1-B6CE-4D6C22DF9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01391" y="2981616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5" name="Graphic 84" descr="Water with solid fill">
                <a:extLst>
                  <a:ext uri="{FF2B5EF4-FFF2-40B4-BE49-F238E27FC236}">
                    <a16:creationId xmlns:a16="http://schemas.microsoft.com/office/drawing/2014/main" id="{0AFAD4B0-45D9-473F-6389-20930A9A1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987745" y="2325483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6" name="Graphic 85" descr="Water with solid fill">
                <a:extLst>
                  <a:ext uri="{FF2B5EF4-FFF2-40B4-BE49-F238E27FC236}">
                    <a16:creationId xmlns:a16="http://schemas.microsoft.com/office/drawing/2014/main" id="{568B1577-8E54-0E78-C3DB-7D9642E33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008947" y="3795091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7" name="Graphic 86" descr="Water with solid fill">
                <a:extLst>
                  <a:ext uri="{FF2B5EF4-FFF2-40B4-BE49-F238E27FC236}">
                    <a16:creationId xmlns:a16="http://schemas.microsoft.com/office/drawing/2014/main" id="{39830DE5-8CC5-649E-3F8B-938191A14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662142" y="3440165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8" name="Graphic 87" descr="Water with solid fill">
                <a:extLst>
                  <a:ext uri="{FF2B5EF4-FFF2-40B4-BE49-F238E27FC236}">
                    <a16:creationId xmlns:a16="http://schemas.microsoft.com/office/drawing/2014/main" id="{04782A55-B5F3-FE6A-7903-E194E6958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64108" y="2630008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89" name="Graphic 88" descr="Water with solid fill">
                <a:extLst>
                  <a:ext uri="{FF2B5EF4-FFF2-40B4-BE49-F238E27FC236}">
                    <a16:creationId xmlns:a16="http://schemas.microsoft.com/office/drawing/2014/main" id="{2586D915-2946-F196-9F6A-A7A529BE6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096435" y="2579470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0" name="Graphic 89" descr="Water with solid fill">
                <a:extLst>
                  <a:ext uri="{FF2B5EF4-FFF2-40B4-BE49-F238E27FC236}">
                    <a16:creationId xmlns:a16="http://schemas.microsoft.com/office/drawing/2014/main" id="{32DB6577-B846-6A1A-2636-E1C14253B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27" y="3174664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1" name="Graphic 90" descr="Water with solid fill">
                <a:extLst>
                  <a:ext uri="{FF2B5EF4-FFF2-40B4-BE49-F238E27FC236}">
                    <a16:creationId xmlns:a16="http://schemas.microsoft.com/office/drawing/2014/main" id="{7C1BE4CB-C57D-3DA5-0AFF-121E83AFE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741723" y="4318535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2" name="Graphic 91" descr="Water with solid fill">
                <a:extLst>
                  <a:ext uri="{FF2B5EF4-FFF2-40B4-BE49-F238E27FC236}">
                    <a16:creationId xmlns:a16="http://schemas.microsoft.com/office/drawing/2014/main" id="{AED44299-9DAA-4E66-3778-6A70F3DE7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922886" y="4682769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3" name="Graphic 92" descr="Water with solid fill">
                <a:extLst>
                  <a:ext uri="{FF2B5EF4-FFF2-40B4-BE49-F238E27FC236}">
                    <a16:creationId xmlns:a16="http://schemas.microsoft.com/office/drawing/2014/main" id="{7F0B7E4F-831C-B349-A097-3534A7445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451303" y="4919149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4" name="Graphic 93" descr="Water with solid fill">
                <a:extLst>
                  <a:ext uri="{FF2B5EF4-FFF2-40B4-BE49-F238E27FC236}">
                    <a16:creationId xmlns:a16="http://schemas.microsoft.com/office/drawing/2014/main" id="{38FF0D4A-EC34-1F43-E4EA-F491EA84B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13037" y="4887140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5" name="Graphic 94" descr="Water with solid fill">
                <a:extLst>
                  <a:ext uri="{FF2B5EF4-FFF2-40B4-BE49-F238E27FC236}">
                    <a16:creationId xmlns:a16="http://schemas.microsoft.com/office/drawing/2014/main" id="{A038E611-5914-F812-C72F-2CCA526F1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94891" y="4700939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6" name="Graphic 95" descr="Water with solid fill">
                <a:extLst>
                  <a:ext uri="{FF2B5EF4-FFF2-40B4-BE49-F238E27FC236}">
                    <a16:creationId xmlns:a16="http://schemas.microsoft.com/office/drawing/2014/main" id="{D2254D4A-5BFE-2BE2-A0E5-C9B290077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08473" y="4310382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7" name="Graphic 96" descr="Water with solid fill">
                <a:extLst>
                  <a:ext uri="{FF2B5EF4-FFF2-40B4-BE49-F238E27FC236}">
                    <a16:creationId xmlns:a16="http://schemas.microsoft.com/office/drawing/2014/main" id="{0EA146FA-B840-A079-DEF3-17EA1C569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920728" y="5311454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8" name="Graphic 97" descr="Water with solid fill">
                <a:extLst>
                  <a:ext uri="{FF2B5EF4-FFF2-40B4-BE49-F238E27FC236}">
                    <a16:creationId xmlns:a16="http://schemas.microsoft.com/office/drawing/2014/main" id="{048EE6BC-0654-FAC7-5151-D331939C0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35916" y="2220431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99" name="Graphic 98" descr="Water with solid fill">
                <a:extLst>
                  <a:ext uri="{FF2B5EF4-FFF2-40B4-BE49-F238E27FC236}">
                    <a16:creationId xmlns:a16="http://schemas.microsoft.com/office/drawing/2014/main" id="{6BDB0293-8CAF-C593-CBA7-9B5ACD99A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87564" y="5311454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100" name="Graphic 99" descr="Water with solid fill">
                <a:extLst>
                  <a:ext uri="{FF2B5EF4-FFF2-40B4-BE49-F238E27FC236}">
                    <a16:creationId xmlns:a16="http://schemas.microsoft.com/office/drawing/2014/main" id="{079934EA-DC72-A212-930D-5825BCC13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93152" y="5704999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101" name="Graphic 100" descr="Water with solid fill">
                <a:extLst>
                  <a:ext uri="{FF2B5EF4-FFF2-40B4-BE49-F238E27FC236}">
                    <a16:creationId xmlns:a16="http://schemas.microsoft.com/office/drawing/2014/main" id="{E47BDDFC-DC00-4B06-05C6-F5EF9A20A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254746" y="2566191"/>
                <a:ext cx="373016" cy="350362"/>
              </a:xfrm>
              <a:prstGeom prst="rect">
                <a:avLst/>
              </a:prstGeom>
            </p:spPr>
          </p:pic>
          <p:pic>
            <p:nvPicPr>
              <p:cNvPr id="102" name="Graphic 101" descr="Water with solid fill">
                <a:extLst>
                  <a:ext uri="{FF2B5EF4-FFF2-40B4-BE49-F238E27FC236}">
                    <a16:creationId xmlns:a16="http://schemas.microsoft.com/office/drawing/2014/main" id="{322B67DA-1E17-7777-F63F-DE1301C30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71112" y="3309415"/>
                <a:ext cx="373016" cy="350362"/>
              </a:xfrm>
              <a:prstGeom prst="rect">
                <a:avLst/>
              </a:prstGeom>
            </p:spPr>
          </p:pic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E276A3AE-326C-3C12-DC88-09E077625783}"/>
              </a:ext>
            </a:extLst>
          </p:cNvPr>
          <p:cNvSpPr txBox="1"/>
          <p:nvPr/>
        </p:nvSpPr>
        <p:spPr>
          <a:xfrm>
            <a:off x="6167040" y="37776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Fabric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62138EE-B880-937C-0450-7A2062E28B3D}"/>
              </a:ext>
            </a:extLst>
          </p:cNvPr>
          <p:cNvCxnSpPr>
            <a:stCxn id="104" idx="3"/>
          </p:cNvCxnSpPr>
          <p:nvPr/>
        </p:nvCxnSpPr>
        <p:spPr>
          <a:xfrm flipV="1">
            <a:off x="7081440" y="3960242"/>
            <a:ext cx="382911" cy="204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B1CCD75-0817-6FF9-D7F0-2EFD23C1F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617" y="4135943"/>
            <a:ext cx="371888" cy="353599"/>
          </a:xfrm>
          <a:prstGeom prst="rect">
            <a:avLst/>
          </a:prstGeom>
        </p:spPr>
      </p:pic>
      <p:pic>
        <p:nvPicPr>
          <p:cNvPr id="110" name="Graphic 109" descr="Water with solid fill">
            <a:extLst>
              <a:ext uri="{FF2B5EF4-FFF2-40B4-BE49-F238E27FC236}">
                <a16:creationId xmlns:a16="http://schemas.microsoft.com/office/drawing/2014/main" id="{3E4447C7-918E-420D-0940-46A2D961F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343" y="4519443"/>
            <a:ext cx="373016" cy="35036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726D168E-2FDE-ABA8-053F-889218F3438C}"/>
              </a:ext>
            </a:extLst>
          </p:cNvPr>
          <p:cNvSpPr txBox="1"/>
          <p:nvPr/>
        </p:nvSpPr>
        <p:spPr>
          <a:xfrm>
            <a:off x="6573900" y="412186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Oil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FB3D9CB-1D46-1255-6F9C-6CEF36374DEB}"/>
              </a:ext>
            </a:extLst>
          </p:cNvPr>
          <p:cNvSpPr txBox="1"/>
          <p:nvPr/>
        </p:nvSpPr>
        <p:spPr>
          <a:xfrm>
            <a:off x="6578196" y="454766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415151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7DCE-0468-26A1-E537-D7436F36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SOL-GEL METHOD?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71A40-F00B-D524-71D3-DC90B62D9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66" y="2644356"/>
            <a:ext cx="5254134" cy="3827106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of Surface Chemistry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Effectiveness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Durability and stability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 to fouling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Implementation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Affinity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4697D-DA71-90F7-95D6-9021D27808F4}"/>
              </a:ext>
            </a:extLst>
          </p:cNvPr>
          <p:cNvSpPr txBox="1"/>
          <p:nvPr/>
        </p:nvSpPr>
        <p:spPr>
          <a:xfrm>
            <a:off x="289249" y="6255658"/>
            <a:ext cx="59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731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CD0EC8-B0B5-1129-83EA-0A86AF651B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54954" y="992330"/>
                <a:ext cx="8761413" cy="706964"/>
              </a:xfrm>
            </p:spPr>
            <p:txBody>
              <a:bodyPr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SOL: TITANIA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𝑇𝑖𝑂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CD0EC8-B0B5-1129-83EA-0A86AF651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54954" y="992330"/>
                <a:ext cx="8761413" cy="706964"/>
              </a:xfrm>
              <a:blipFill>
                <a:blip r:embed="rId2"/>
                <a:stretch>
                  <a:fillRect t="-9483" b="-267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EC499-68CA-AD7B-95A1-12E8DE8AA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697" y="2258267"/>
            <a:ext cx="9022670" cy="448776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Photocatalytic activity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surface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Hydrophobicity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Wettability control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Durability and Stability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 in Fabric Choice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Self-heating coatings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application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6CF4F-9542-FD04-44B4-E278DFDE456D}"/>
              </a:ext>
            </a:extLst>
          </p:cNvPr>
          <p:cNvSpPr txBox="1"/>
          <p:nvPr/>
        </p:nvSpPr>
        <p:spPr>
          <a:xfrm>
            <a:off x="214605" y="6055567"/>
            <a:ext cx="55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01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9FBB-149D-9C07-C9B8-37EFB9C4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OF SOL WITH STEARIC ACID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49881-77A0-885E-69FF-A2DED1FB2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183" y="2175933"/>
            <a:ext cx="5453884" cy="21420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 algn="ctr">
              <a:buNone/>
            </a:pPr>
            <a:r>
              <a:rPr lang="en-IN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octadecanoic acid</a:t>
            </a: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Biodegradable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Volatility (</a:t>
            </a:r>
            <a:r>
              <a:rPr lang="en-IN" sz="1600" b="0" i="0" dirty="0">
                <a:solidFill>
                  <a:srgbClr val="444444"/>
                </a:solidFill>
                <a:effectLst/>
                <a:latin typeface="Poppins" panose="020B0502040204020203" pitchFamily="2" charset="0"/>
              </a:rPr>
              <a:t>69.3 °C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Thickening agent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Hydrophobic Nature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96715-5AA7-7CE3-EA3D-8A8E9EA77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4381" y="2864756"/>
            <a:ext cx="5576754" cy="3918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Magnetite Chitosan composite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Synergistic Effect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Stability and Durability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Film formation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Hydrophobicity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Oleophilicity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Biocompatibility and Biodegradability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Adhesion to Fabric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6A532-FB1C-5BDB-EDE0-AF6A5754EA7A}"/>
              </a:ext>
            </a:extLst>
          </p:cNvPr>
          <p:cNvSpPr txBox="1"/>
          <p:nvPr/>
        </p:nvSpPr>
        <p:spPr>
          <a:xfrm>
            <a:off x="65314" y="6288833"/>
            <a:ext cx="43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F8F19-C4CA-3581-2DE0-6C94CDD3C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3" y="2864756"/>
            <a:ext cx="4947804" cy="6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01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2655</TotalTime>
  <Words>876</Words>
  <Application>Microsoft Office PowerPoint</Application>
  <PresentationFormat>Widescreen</PresentationFormat>
  <Paragraphs>260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Poppins</vt:lpstr>
      <vt:lpstr>Times New Roman</vt:lpstr>
      <vt:lpstr>Wingdings 3</vt:lpstr>
      <vt:lpstr>Ion Boardroom</vt:lpstr>
      <vt:lpstr>PowerPoint Presentation</vt:lpstr>
      <vt:lpstr>CONTENTS</vt:lpstr>
      <vt:lpstr>Background</vt:lpstr>
      <vt:lpstr>INTRODUCTION</vt:lpstr>
      <vt:lpstr> TECHNOLOGIES AVAILABLE FOR OIL WATER SEPARATION</vt:lpstr>
      <vt:lpstr>SUPERHYDROPHOBIC/ SUPEROLEOPHILIC  COATINGS</vt:lpstr>
      <vt:lpstr>WHY SOL-GEL METHOD?</vt:lpstr>
      <vt:lpstr>SOL: TITANIA (〖TiO〗_2)</vt:lpstr>
      <vt:lpstr>MODIFICATION OF SOL WITH STEARIC ACID</vt:lpstr>
      <vt:lpstr>AIM AND OBJECTIVES</vt:lpstr>
      <vt:lpstr>Method for preparation of Titania Sol Solution and its Modification</vt:lpstr>
      <vt:lpstr>Coating on Fabric</vt:lpstr>
      <vt:lpstr>CHARACTERIZATION</vt:lpstr>
      <vt:lpstr>Particle Size Analysis (PSA)</vt:lpstr>
      <vt:lpstr>FE-SEM ANALYSIS</vt:lpstr>
      <vt:lpstr>FE-SEM EDX ANALYSIS</vt:lpstr>
      <vt:lpstr>FTIR ANALYSIS</vt:lpstr>
      <vt:lpstr>Water Contact Angle (WCA)</vt:lpstr>
      <vt:lpstr>OIL-WATER SEPARATION METHOD</vt:lpstr>
      <vt:lpstr>OIL-WATER SEPARATION METHOD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magnetite-chitosan composite for removal of a model dye from waste water                                                                   -Adeeba Mirza</dc:title>
  <dc:creator>Akib Mirza</dc:creator>
  <cp:lastModifiedBy>Adeeba Mirza</cp:lastModifiedBy>
  <cp:revision>44</cp:revision>
  <dcterms:created xsi:type="dcterms:W3CDTF">2023-06-30T15:59:59Z</dcterms:created>
  <dcterms:modified xsi:type="dcterms:W3CDTF">2023-12-19T19:47:10Z</dcterms:modified>
</cp:coreProperties>
</file>